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0"/>
  </p:notesMasterIdLst>
  <p:sldIdLst>
    <p:sldId id="364" r:id="rId2"/>
    <p:sldId id="311" r:id="rId3"/>
    <p:sldId id="360" r:id="rId4"/>
    <p:sldId id="362" r:id="rId5"/>
    <p:sldId id="333" r:id="rId6"/>
    <p:sldId id="355" r:id="rId7"/>
    <p:sldId id="363" r:id="rId8"/>
    <p:sldId id="371" r:id="rId9"/>
    <p:sldId id="369" r:id="rId10"/>
    <p:sldId id="365" r:id="rId11"/>
    <p:sldId id="366" r:id="rId12"/>
    <p:sldId id="367" r:id="rId13"/>
    <p:sldId id="368" r:id="rId14"/>
    <p:sldId id="370" r:id="rId15"/>
    <p:sldId id="372" r:id="rId16"/>
    <p:sldId id="373" r:id="rId17"/>
    <p:sldId id="358" r:id="rId18"/>
    <p:sldId id="361" r:id="rId19"/>
  </p:sldIdLst>
  <p:sldSz cx="9144000" cy="5143500" type="screen16x9"/>
  <p:notesSz cx="6858000" cy="9144000"/>
  <p:embeddedFontLst>
    <p:embeddedFont>
      <p:font typeface="Montserrat" panose="020B0604020202020204" charset="-52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9A5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>
      <p:cViewPr>
        <p:scale>
          <a:sx n="121" d="100"/>
          <a:sy n="121" d="100"/>
        </p:scale>
        <p:origin x="-355" y="-163"/>
      </p:cViewPr>
      <p:guideLst>
        <p:guide orient="horz" pos="1620"/>
        <p:guide orient="horz" pos="3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sha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02223776911001E-2"/>
          <c:y val="7.3397941823462057E-2"/>
          <c:w val="0.93462507692199703"/>
          <c:h val="0.834617676911796"/>
        </c:manualLayout>
      </c:layout>
      <c:barChart>
        <c:barDir val="col"/>
        <c:grouping val="clustered"/>
        <c:varyColors val="0"/>
        <c:ser>
          <c:idx val="0"/>
          <c:order val="0"/>
          <c:tx>
            <c:v>количество участников</c:v>
          </c:tx>
          <c:invertIfNegative val="0"/>
          <c:dLbls>
            <c:dLbl>
              <c:idx val="2"/>
              <c:layout>
                <c:manualLayout>
                  <c:x val="5.943174825273E-3"/>
                  <c:y val="-1.8349485455865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2022г.</c:v>
                </c:pt>
                <c:pt idx="1">
                  <c:v>2023г.</c:v>
                </c:pt>
                <c:pt idx="2">
                  <c:v>на 06.06.2024г.</c:v>
                </c:pt>
                <c:pt idx="3">
                  <c:v>план на 2024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216</c:v>
                </c:pt>
                <c:pt idx="1">
                  <c:v>229</c:v>
                </c:pt>
                <c:pt idx="2">
                  <c:v>233</c:v>
                </c:pt>
                <c:pt idx="3">
                  <c:v>260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168896"/>
        <c:axId val="193170432"/>
      </c:barChart>
      <c:catAx>
        <c:axId val="193168896"/>
        <c:scaling>
          <c:orientation val="minMax"/>
        </c:scaling>
        <c:delete val="0"/>
        <c:axPos val="b"/>
        <c:majorTickMark val="out"/>
        <c:minorTickMark val="none"/>
        <c:tickLblPos val="nextTo"/>
        <c:crossAx val="193170432"/>
        <c:crosses val="autoZero"/>
        <c:auto val="1"/>
        <c:lblAlgn val="ctr"/>
        <c:lblOffset val="100"/>
        <c:noMultiLvlLbl val="0"/>
      </c:catAx>
      <c:valAx>
        <c:axId val="19317043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93168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53226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73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73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847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7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51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2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6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0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2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3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8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8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275"/>
            <a:ext cx="9143024" cy="51429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1E7815E-F7B8-4E93-9F6C-89F6C3C8DBB8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7/17/2024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30837FF7-5919-41BF-8DD0-96FAEA1BD99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03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hyperlink" Target="mailto:udmtpp@udmtpp.ru" TargetMode="Externa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38;p13"/>
          <p:cNvPicPr preferRelativeResize="0"/>
          <p:nvPr/>
        </p:nvPicPr>
        <p:blipFill>
          <a:blip r:embed="rId2">
            <a:alphaModFix/>
            <a:biLevel thresh="25000"/>
          </a:blip>
          <a:stretch>
            <a:fillRect/>
          </a:stretch>
        </p:blipFill>
        <p:spPr>
          <a:xfrm>
            <a:off x="287339" y="507773"/>
            <a:ext cx="485601" cy="5821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844726" y="570220"/>
            <a:ext cx="3060518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ru-RU" b="1" kern="120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Торгово-промышленная палата </a:t>
            </a:r>
          </a:p>
          <a:p>
            <a:pPr algn="ctr">
              <a:buClrTx/>
              <a:buFontTx/>
              <a:buNone/>
            </a:pPr>
            <a:r>
              <a:rPr lang="ru-RU" b="1" kern="120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Удмуртской Республики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2922" y="2235144"/>
            <a:ext cx="7198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sz="2000" b="1" u="sng" dirty="0" smtClean="0">
                <a:solidFill>
                  <a:srgbClr val="1B59A5"/>
                </a:solidFill>
              </a:rPr>
              <a:t>Меры поддержки предпринимателей </a:t>
            </a:r>
            <a:endParaRPr lang="ru" sz="2000" b="1" u="sng" dirty="0">
              <a:solidFill>
                <a:srgbClr val="1B59A5"/>
              </a:solidFill>
            </a:endParaRPr>
          </a:p>
          <a:p>
            <a:pPr algn="ctr"/>
            <a:r>
              <a:rPr lang="ru" sz="2000" b="1" u="sng" dirty="0">
                <a:solidFill>
                  <a:srgbClr val="1B59A5"/>
                </a:solidFill>
              </a:rPr>
              <a:t>Торгово-промышленной </a:t>
            </a:r>
            <a:r>
              <a:rPr lang="ru" sz="2000" b="1" u="sng" dirty="0" smtClean="0">
                <a:solidFill>
                  <a:srgbClr val="1B59A5"/>
                </a:solidFill>
              </a:rPr>
              <a:t>палатой </a:t>
            </a:r>
          </a:p>
          <a:p>
            <a:pPr algn="ctr"/>
            <a:r>
              <a:rPr lang="ru" sz="2000" b="1" u="sng" dirty="0" smtClean="0">
                <a:solidFill>
                  <a:srgbClr val="1B59A5"/>
                </a:solidFill>
              </a:rPr>
              <a:t>Удмуртской </a:t>
            </a:r>
            <a:r>
              <a:rPr lang="ru" sz="2000" b="1" u="sng" dirty="0">
                <a:solidFill>
                  <a:srgbClr val="1B59A5"/>
                </a:solidFill>
              </a:rPr>
              <a:t>Республики </a:t>
            </a:r>
            <a:endParaRPr lang="ru-RU" sz="2000" b="1" u="sng" dirty="0">
              <a:solidFill>
                <a:srgbClr val="1B59A5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2796" y="4346438"/>
            <a:ext cx="44743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Васильцов Сергей Владимирович, Президент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321928" y="4674677"/>
            <a:ext cx="10550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ИЮЛЬ 2024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8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583" y="507773"/>
            <a:ext cx="5174634" cy="67215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ВНЕШНЕЭКОНОМИЧЕСКАЯ ДЕЯТЕЛЬНОСТЬ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9" name="Google Shape;138;p13"/>
          <p:cNvPicPr preferRelativeResize="0"/>
          <p:nvPr/>
        </p:nvPicPr>
        <p:blipFill>
          <a:blip r:embed="rId2">
            <a:alphaModFix/>
            <a:biLevel thresh="25000"/>
          </a:blip>
          <a:stretch>
            <a:fillRect/>
          </a:stretch>
        </p:blipFill>
        <p:spPr>
          <a:xfrm>
            <a:off x="287339" y="507773"/>
            <a:ext cx="485601" cy="58219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Прямоугольник 29"/>
          <p:cNvSpPr/>
          <p:nvPr/>
        </p:nvSpPr>
        <p:spPr>
          <a:xfrm>
            <a:off x="772940" y="709937"/>
            <a:ext cx="835486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ru-RU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ТПП УР</a:t>
            </a:r>
            <a:endParaRPr lang="ru-RU" b="1" kern="1200" dirty="0">
              <a:solidFill>
                <a:schemeClr val="bg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</p:txBody>
      </p:sp>
      <p:sp>
        <p:nvSpPr>
          <p:cNvPr id="9" name="object 18"/>
          <p:cNvSpPr txBox="1"/>
          <p:nvPr/>
        </p:nvSpPr>
        <p:spPr>
          <a:xfrm>
            <a:off x="460510" y="1981828"/>
            <a:ext cx="7789713" cy="20287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ru-RU" sz="1200" b="1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- </a:t>
            </a:r>
            <a:r>
              <a:rPr sz="1200" b="1" kern="100" dirty="0" err="1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Составление</a:t>
            </a:r>
            <a:r>
              <a:rPr sz="1200" b="1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</a:t>
            </a:r>
            <a:r>
              <a:rPr lang="ru-RU" sz="1200" b="1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и сопровождение </a:t>
            </a:r>
            <a:r>
              <a:rPr sz="1200" b="1" kern="100" dirty="0" err="1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международного</a:t>
            </a:r>
            <a:r>
              <a:rPr sz="1200" b="1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</a:t>
            </a:r>
            <a:r>
              <a:rPr sz="1200" b="1" kern="100" dirty="0" err="1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контракта</a:t>
            </a:r>
            <a:endParaRPr lang="ru-RU" sz="1200" b="1" kern="100" dirty="0" smtClean="0">
              <a:solidFill>
                <a:srgbClr val="1B59A5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ru-RU" sz="1200" b="1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- </a:t>
            </a:r>
            <a:r>
              <a:rPr sz="1200" b="1" kern="100" dirty="0" err="1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Консультации</a:t>
            </a:r>
            <a:r>
              <a:rPr sz="1200" b="1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</a:t>
            </a:r>
            <a:r>
              <a:rPr sz="1200" b="1" kern="100" dirty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в сфере </a:t>
            </a:r>
            <a:r>
              <a:rPr sz="1200" b="1" kern="100" dirty="0" err="1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внешнеэкономической</a:t>
            </a:r>
            <a:r>
              <a:rPr sz="1200" b="1" kern="100" dirty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</a:t>
            </a:r>
            <a:r>
              <a:rPr sz="1200" b="1" kern="100" dirty="0" err="1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деятельности</a:t>
            </a:r>
            <a:r>
              <a:rPr lang="ru-RU" sz="1200" b="1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, </a:t>
            </a:r>
            <a:r>
              <a:rPr sz="1200" b="1" kern="100" dirty="0" err="1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таможенного</a:t>
            </a:r>
            <a:r>
              <a:rPr lang="ru-RU" sz="1200" b="1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</a:t>
            </a:r>
            <a:r>
              <a:rPr sz="1200" b="1" kern="100" dirty="0" err="1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оформления</a:t>
            </a:r>
            <a:endParaRPr lang="ru-RU" sz="1200" b="1" kern="100" dirty="0">
              <a:solidFill>
                <a:srgbClr val="1B59A5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ru-RU" sz="1200" b="1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- </a:t>
            </a:r>
            <a:r>
              <a:rPr sz="1200" b="1" kern="100" dirty="0" err="1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Оказание</a:t>
            </a:r>
            <a:r>
              <a:rPr sz="1200" b="1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</a:t>
            </a:r>
            <a:r>
              <a:rPr sz="1200" b="1" kern="100" dirty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помощи в выходе на </a:t>
            </a:r>
            <a:r>
              <a:rPr sz="1200" b="1" kern="100" dirty="0" err="1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международные</a:t>
            </a:r>
            <a:r>
              <a:rPr sz="1200" b="1" kern="100" dirty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</a:t>
            </a:r>
            <a:r>
              <a:rPr sz="1200" b="1" kern="100" dirty="0" err="1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рынки</a:t>
            </a:r>
            <a:endParaRPr lang="ru-RU" sz="1200" b="1" kern="100" dirty="0" smtClean="0">
              <a:solidFill>
                <a:srgbClr val="1B59A5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ru-RU" sz="1200" b="1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- </a:t>
            </a:r>
            <a:r>
              <a:rPr sz="1200" b="1" kern="100" dirty="0" err="1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Оказание</a:t>
            </a:r>
            <a:r>
              <a:rPr sz="1200" b="1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</a:t>
            </a:r>
            <a:r>
              <a:rPr sz="1200" b="1" kern="100" dirty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содействия в исполнении </a:t>
            </a:r>
            <a:r>
              <a:rPr sz="1200" b="1" kern="100" dirty="0" err="1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сторонами</a:t>
            </a:r>
            <a:r>
              <a:rPr sz="1200" b="1" kern="100" dirty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</a:t>
            </a:r>
            <a:r>
              <a:rPr sz="1200" b="1" kern="100" dirty="0" err="1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международного</a:t>
            </a:r>
            <a:r>
              <a:rPr lang="ru-RU" sz="1200" b="1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</a:t>
            </a:r>
            <a:r>
              <a:rPr sz="1200" b="1" kern="100" dirty="0" err="1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контракта</a:t>
            </a:r>
            <a:r>
              <a:rPr sz="1200" b="1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 </a:t>
            </a:r>
            <a:endParaRPr lang="ru-RU" sz="1200" b="1" kern="100" dirty="0">
              <a:solidFill>
                <a:srgbClr val="1B59A5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ru-RU" sz="1200" b="1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- Юридическое сопровождение внешнеэкономической деятельности</a:t>
            </a: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ru-RU" sz="1200" b="1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- </a:t>
            </a:r>
            <a:r>
              <a:rPr lang="ru-RU" sz="1200" b="1" u="sng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Проверка контрагента на благонадежность</a:t>
            </a: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ru-RU" sz="1200" b="1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- Перевод документов на иностранные языки, заверка документов </a:t>
            </a:r>
            <a:endParaRPr sz="1200" b="1" kern="100" dirty="0">
              <a:solidFill>
                <a:srgbClr val="1B59A5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0511" y="4418232"/>
            <a:ext cx="84633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kern="100" dirty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В 2023 году  проведено порядка </a:t>
            </a:r>
            <a:r>
              <a:rPr lang="ru-RU" b="1" u="sng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свыше 200 различных консультаций. </a:t>
            </a:r>
            <a:endParaRPr lang="ru-RU" b="1" u="sng" kern="100" dirty="0">
              <a:solidFill>
                <a:srgbClr val="1B59A5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341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617" y="570220"/>
            <a:ext cx="3571964" cy="67215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ЗАЩИТА ИНТЕЛЛЕКТУАЛЬНОЙ СОБСТВЕННОСТИ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9" name="Google Shape;138;p13"/>
          <p:cNvPicPr preferRelativeResize="0"/>
          <p:nvPr/>
        </p:nvPicPr>
        <p:blipFill>
          <a:blip r:embed="rId2">
            <a:alphaModFix/>
            <a:biLevel thresh="25000"/>
          </a:blip>
          <a:stretch>
            <a:fillRect/>
          </a:stretch>
        </p:blipFill>
        <p:spPr>
          <a:xfrm>
            <a:off x="287339" y="507773"/>
            <a:ext cx="485601" cy="58219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Прямоугольник 29"/>
          <p:cNvSpPr/>
          <p:nvPr/>
        </p:nvSpPr>
        <p:spPr>
          <a:xfrm>
            <a:off x="772940" y="644980"/>
            <a:ext cx="835485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ru-RU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ТПП УР</a:t>
            </a:r>
            <a:endParaRPr lang="ru-RU" b="1" kern="1200" dirty="0">
              <a:solidFill>
                <a:schemeClr val="bg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</p:txBody>
      </p:sp>
      <p:sp>
        <p:nvSpPr>
          <p:cNvPr id="23" name="object 4"/>
          <p:cNvSpPr txBox="1"/>
          <p:nvPr/>
        </p:nvSpPr>
        <p:spPr>
          <a:xfrm>
            <a:off x="460636" y="1838008"/>
            <a:ext cx="7796463" cy="20287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  <a:tabLst>
                <a:tab pos="386080" algn="l"/>
              </a:tabLst>
            </a:pPr>
            <a:r>
              <a:rPr lang="ru-RU" sz="1200" b="1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- Регистрация и з</a:t>
            </a:r>
            <a:r>
              <a:rPr sz="1200" b="1" kern="100" dirty="0" err="1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ащита</a:t>
            </a:r>
            <a:r>
              <a:rPr sz="1200" b="1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</a:t>
            </a:r>
            <a:r>
              <a:rPr sz="1200" b="1" kern="100" dirty="0" err="1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товарного</a:t>
            </a:r>
            <a:r>
              <a:rPr sz="1200" b="1" kern="100" dirty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</a:t>
            </a:r>
            <a:r>
              <a:rPr sz="1200" b="1" kern="100" dirty="0" err="1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знака</a:t>
            </a:r>
            <a:endParaRPr lang="ru-RU" sz="1200" b="1" kern="100" dirty="0" smtClean="0">
              <a:solidFill>
                <a:srgbClr val="1B59A5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  <a:tabLst>
                <a:tab pos="386080" algn="l"/>
              </a:tabLst>
            </a:pPr>
            <a:r>
              <a:rPr lang="ru-RU" sz="1200" b="1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- Международное патентование</a:t>
            </a:r>
          </a:p>
          <a:p>
            <a:pPr marL="12700">
              <a:lnSpc>
                <a:spcPct val="150000"/>
              </a:lnSpc>
              <a:spcBef>
                <a:spcPts val="100"/>
              </a:spcBef>
              <a:tabLst>
                <a:tab pos="386080" algn="l"/>
              </a:tabLst>
            </a:pPr>
            <a:r>
              <a:rPr lang="ru-RU" sz="1200" b="1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- Защита </a:t>
            </a:r>
            <a:r>
              <a:rPr lang="ru-RU" sz="1200" b="1" kern="100" dirty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интересов </a:t>
            </a:r>
            <a:r>
              <a:rPr lang="ru-RU" sz="1200" b="1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правообладателей</a:t>
            </a:r>
          </a:p>
          <a:p>
            <a:pPr marL="12700">
              <a:lnSpc>
                <a:spcPct val="150000"/>
              </a:lnSpc>
              <a:spcBef>
                <a:spcPts val="100"/>
              </a:spcBef>
              <a:tabLst>
                <a:tab pos="386080" algn="l"/>
              </a:tabLst>
            </a:pPr>
            <a:r>
              <a:rPr lang="ru-RU" sz="1200" b="1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- Международная регистрация товарного знака</a:t>
            </a:r>
          </a:p>
          <a:p>
            <a:pPr marL="12700">
              <a:lnSpc>
                <a:spcPct val="150000"/>
              </a:lnSpc>
              <a:spcBef>
                <a:spcPts val="100"/>
              </a:spcBef>
              <a:tabLst>
                <a:tab pos="386080" algn="l"/>
              </a:tabLst>
            </a:pPr>
            <a:r>
              <a:rPr lang="ru-RU" sz="1200" b="1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- Подготовка </a:t>
            </a:r>
            <a:r>
              <a:rPr lang="ru-RU" sz="1200" b="1" kern="100" dirty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независимых экспертных </a:t>
            </a:r>
            <a:r>
              <a:rPr lang="ru-RU" sz="1200" b="1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заключений</a:t>
            </a:r>
          </a:p>
          <a:p>
            <a:pPr marL="12700">
              <a:lnSpc>
                <a:spcPct val="150000"/>
              </a:lnSpc>
              <a:spcBef>
                <a:spcPts val="100"/>
              </a:spcBef>
              <a:tabLst>
                <a:tab pos="386080" algn="l"/>
              </a:tabLst>
            </a:pPr>
            <a:r>
              <a:rPr lang="ru-RU" sz="1200" b="1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- Консалтинг </a:t>
            </a:r>
            <a:r>
              <a:rPr lang="ru-RU" sz="1200" b="1" kern="100" dirty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в области интеллектуальной собственности </a:t>
            </a:r>
            <a:endParaRPr lang="ru-RU" sz="1200" b="1" kern="100" dirty="0" smtClean="0">
              <a:solidFill>
                <a:srgbClr val="1B59A5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  <a:tabLst>
                <a:tab pos="386080" algn="l"/>
              </a:tabLst>
            </a:pPr>
            <a:r>
              <a:rPr lang="ru-RU" sz="1200" b="1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- Судебно-арбитражная </a:t>
            </a:r>
            <a:r>
              <a:rPr lang="ru-RU" sz="1200" b="1" kern="100" dirty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защита интересов владельцев интеллектуальной собственности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0511" y="4418232"/>
            <a:ext cx="84633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kern="100" dirty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В 2023 году  проведено порядка </a:t>
            </a:r>
            <a:r>
              <a:rPr lang="ru-RU" b="1" u="sng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свыше 70 различных консультаций. </a:t>
            </a:r>
            <a:endParaRPr lang="ru-RU" b="1" u="sng" kern="100" dirty="0">
              <a:solidFill>
                <a:srgbClr val="1B59A5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83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7654" y="543495"/>
            <a:ext cx="2179434" cy="67215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ФОРС-МАЖОР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9" name="Google Shape;138;p13"/>
          <p:cNvPicPr preferRelativeResize="0"/>
          <p:nvPr/>
        </p:nvPicPr>
        <p:blipFill>
          <a:blip r:embed="rId2">
            <a:alphaModFix/>
            <a:biLevel thresh="25000"/>
          </a:blip>
          <a:stretch>
            <a:fillRect/>
          </a:stretch>
        </p:blipFill>
        <p:spPr>
          <a:xfrm>
            <a:off x="287339" y="507773"/>
            <a:ext cx="485601" cy="58219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Прямоугольник 29"/>
          <p:cNvSpPr/>
          <p:nvPr/>
        </p:nvSpPr>
        <p:spPr>
          <a:xfrm>
            <a:off x="772940" y="644980"/>
            <a:ext cx="835485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ru-RU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ТПП УР</a:t>
            </a:r>
            <a:endParaRPr lang="ru-RU" b="1" kern="1200" dirty="0">
              <a:solidFill>
                <a:schemeClr val="bg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</p:txBody>
      </p:sp>
      <p:sp>
        <p:nvSpPr>
          <p:cNvPr id="23" name="object 4"/>
          <p:cNvSpPr txBox="1"/>
          <p:nvPr/>
        </p:nvSpPr>
        <p:spPr>
          <a:xfrm>
            <a:off x="426260" y="2414294"/>
            <a:ext cx="8002720" cy="15414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386080" algn="l"/>
              </a:tabLst>
            </a:pPr>
            <a:r>
              <a:rPr lang="ru-RU" sz="1200" u="sng" dirty="0">
                <a:solidFill>
                  <a:srgbClr val="1B59A5"/>
                </a:solidFill>
              </a:rPr>
              <a:t>Исключительная компетенция ТПП (Закон РФ от 7 июля 1993 года «О торгово-промышленных палатах в Российской Федерации»).</a:t>
            </a:r>
          </a:p>
          <a:p>
            <a:pPr marL="12700">
              <a:spcBef>
                <a:spcPts val="100"/>
              </a:spcBef>
              <a:tabLst>
                <a:tab pos="386080" algn="l"/>
              </a:tabLst>
            </a:pPr>
            <a:endParaRPr lang="ru-RU" sz="1200" dirty="0" smtClean="0"/>
          </a:p>
          <a:p>
            <a:pPr marL="12700" algn="just">
              <a:spcBef>
                <a:spcPts val="100"/>
              </a:spcBef>
              <a:tabLst>
                <a:tab pos="386080" algn="l"/>
              </a:tabLst>
            </a:pPr>
            <a:r>
              <a:rPr lang="ru-RU" sz="1200" b="1" u="sng" dirty="0" smtClean="0">
                <a:solidFill>
                  <a:srgbClr val="1B59A5"/>
                </a:solidFill>
              </a:rPr>
              <a:t>Что подтверждает:</a:t>
            </a:r>
            <a:r>
              <a:rPr lang="ru-RU" sz="1200" b="1" dirty="0" smtClean="0">
                <a:solidFill>
                  <a:srgbClr val="1B59A5"/>
                </a:solidFill>
              </a:rPr>
              <a:t> </a:t>
            </a:r>
            <a:r>
              <a:rPr lang="ru-RU" sz="1200" dirty="0" smtClean="0">
                <a:solidFill>
                  <a:srgbClr val="1B59A5"/>
                </a:solidFill>
              </a:rPr>
              <a:t>Заключение </a:t>
            </a:r>
            <a:r>
              <a:rPr lang="ru-RU" sz="1200" dirty="0">
                <a:solidFill>
                  <a:srgbClr val="1B59A5"/>
                </a:solidFill>
              </a:rPr>
              <a:t>является независимой экспертной оценкой, которая подтверждает, что компания не выполнила свои обязательства перед контрагентом ввиду форс-мажора. </a:t>
            </a:r>
          </a:p>
          <a:p>
            <a:pPr marL="12700">
              <a:spcBef>
                <a:spcPts val="100"/>
              </a:spcBef>
              <a:tabLst>
                <a:tab pos="386080" algn="l"/>
              </a:tabLst>
            </a:pPr>
            <a:endParaRPr lang="ru-RU" sz="1200" dirty="0">
              <a:solidFill>
                <a:srgbClr val="1B59A5"/>
              </a:solidFill>
            </a:endParaRPr>
          </a:p>
          <a:p>
            <a:pPr marL="12700" algn="just">
              <a:spcBef>
                <a:spcPts val="100"/>
              </a:spcBef>
              <a:tabLst>
                <a:tab pos="386080" algn="l"/>
              </a:tabLst>
            </a:pPr>
            <a:r>
              <a:rPr lang="ru-RU" sz="1200" b="1" u="sng" dirty="0">
                <a:solidFill>
                  <a:srgbClr val="1B59A5"/>
                </a:solidFill>
              </a:rPr>
              <a:t>Позволяет </a:t>
            </a:r>
            <a:r>
              <a:rPr lang="ru-RU" sz="1200" b="1" u="sng" dirty="0" smtClean="0">
                <a:solidFill>
                  <a:srgbClr val="1B59A5"/>
                </a:solidFill>
              </a:rPr>
              <a:t>избежать:</a:t>
            </a:r>
            <a:r>
              <a:rPr lang="ru-RU" sz="1200" b="1" dirty="0" smtClean="0">
                <a:solidFill>
                  <a:srgbClr val="1B59A5"/>
                </a:solidFill>
              </a:rPr>
              <a:t> </a:t>
            </a:r>
            <a:r>
              <a:rPr lang="ru-RU" sz="1200" dirty="0" smtClean="0">
                <a:solidFill>
                  <a:srgbClr val="1B59A5"/>
                </a:solidFill>
              </a:rPr>
              <a:t>санкций </a:t>
            </a:r>
            <a:r>
              <a:rPr lang="ru-RU" sz="1200" dirty="0">
                <a:solidFill>
                  <a:srgbClr val="1B59A5"/>
                </a:solidFill>
              </a:rPr>
              <a:t>за нарушение договора, в том числе уплаты неустойки или штрафа, компенсации убытков.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6260" y="4333726"/>
            <a:ext cx="8463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kern="100" dirty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В 2023 году  проведено порядка </a:t>
            </a:r>
            <a:r>
              <a:rPr lang="ru-RU" b="1" u="sng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67 заявлений, проведено </a:t>
            </a:r>
          </a:p>
          <a:p>
            <a:pPr algn="ctr"/>
            <a:r>
              <a:rPr lang="ru-RU" b="1" u="sng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свыше 200 различных консультаций). </a:t>
            </a:r>
            <a:endParaRPr lang="ru-RU" b="1" u="sng" kern="100" dirty="0">
              <a:solidFill>
                <a:srgbClr val="1B59A5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6259" y="1523292"/>
            <a:ext cx="7796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u="sng" dirty="0">
                <a:solidFill>
                  <a:srgbClr val="1B59A5"/>
                </a:solidFill>
              </a:rPr>
              <a:t>Форс-мажор</a:t>
            </a:r>
            <a:r>
              <a:rPr lang="ru-RU" sz="1200" dirty="0">
                <a:solidFill>
                  <a:srgbClr val="1B59A5"/>
                </a:solidFill>
              </a:rPr>
              <a:t> (от фр. </a:t>
            </a:r>
            <a:r>
              <a:rPr lang="ru-RU" sz="1200" dirty="0" err="1">
                <a:solidFill>
                  <a:srgbClr val="1B59A5"/>
                </a:solidFill>
              </a:rPr>
              <a:t>force</a:t>
            </a:r>
            <a:r>
              <a:rPr lang="ru-RU" sz="1200" dirty="0">
                <a:solidFill>
                  <a:srgbClr val="1B59A5"/>
                </a:solidFill>
              </a:rPr>
              <a:t> </a:t>
            </a:r>
            <a:r>
              <a:rPr lang="ru-RU" sz="1200" dirty="0" err="1">
                <a:solidFill>
                  <a:srgbClr val="1B59A5"/>
                </a:solidFill>
              </a:rPr>
              <a:t>majeure</a:t>
            </a:r>
            <a:r>
              <a:rPr lang="ru-RU" sz="1200" dirty="0">
                <a:solidFill>
                  <a:srgbClr val="1B59A5"/>
                </a:solidFill>
              </a:rPr>
              <a:t> — «высшая сила») — непредсказуемое событие или обстоятельство, из-за которого участник договора не может исполнить свои обязательства.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1663231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0725" y="570220"/>
            <a:ext cx="4205801" cy="67215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ПОИСК </a:t>
            </a:r>
            <a:r>
              <a:rPr lang="ru-RU" sz="2000" b="1" dirty="0" smtClean="0">
                <a:solidFill>
                  <a:schemeClr val="bg1"/>
                </a:solidFill>
              </a:rPr>
              <a:t>ПАРТНЕРОВ. КООПЕРАЦИЯ.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9" name="Google Shape;138;p13"/>
          <p:cNvPicPr preferRelativeResize="0"/>
          <p:nvPr/>
        </p:nvPicPr>
        <p:blipFill>
          <a:blip r:embed="rId2">
            <a:alphaModFix/>
            <a:biLevel thresh="25000"/>
          </a:blip>
          <a:stretch>
            <a:fillRect/>
          </a:stretch>
        </p:blipFill>
        <p:spPr>
          <a:xfrm>
            <a:off x="287339" y="507773"/>
            <a:ext cx="485601" cy="5821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72;p17"/>
          <p:cNvSpPr txBox="1">
            <a:spLocks/>
          </p:cNvSpPr>
          <p:nvPr/>
        </p:nvSpPr>
        <p:spPr>
          <a:xfrm>
            <a:off x="287339" y="2348368"/>
            <a:ext cx="3680662" cy="2189507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ru-RU" sz="1200" dirty="0" smtClean="0">
                <a:solidFill>
                  <a:srgbClr val="1B59A5"/>
                </a:solidFill>
                <a:latin typeface="Arial"/>
                <a:ea typeface="Arial"/>
                <a:cs typeface="Arial"/>
              </a:rPr>
              <a:t>XX</a:t>
            </a:r>
            <a:r>
              <a:rPr lang="en-US" sz="1200" dirty="0" smtClean="0">
                <a:solidFill>
                  <a:srgbClr val="1B59A5"/>
                </a:solidFill>
                <a:latin typeface="Arial"/>
                <a:ea typeface="Arial"/>
                <a:cs typeface="Arial"/>
              </a:rPr>
              <a:t>II</a:t>
            </a:r>
            <a:r>
              <a:rPr lang="ru-RU" sz="1200" dirty="0" smtClean="0">
                <a:solidFill>
                  <a:srgbClr val="1B59A5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200" dirty="0">
                <a:solidFill>
                  <a:srgbClr val="1B59A5"/>
                </a:solidFill>
                <a:latin typeface="Arial"/>
                <a:ea typeface="Arial"/>
                <a:cs typeface="Arial"/>
              </a:rPr>
              <a:t>Юбилейный Промышленный форум, объединяющий всероссийские специализированные выставки: </a:t>
            </a:r>
          </a:p>
          <a:p>
            <a:pPr>
              <a:spcBef>
                <a:spcPts val="0"/>
              </a:spcBef>
              <a:buClrTx/>
              <a:buFontTx/>
            </a:pPr>
            <a:r>
              <a:rPr lang="ru-RU" sz="1200" dirty="0">
                <a:solidFill>
                  <a:srgbClr val="1B59A5"/>
                </a:solidFill>
                <a:latin typeface="Arial"/>
                <a:ea typeface="Arial"/>
                <a:cs typeface="Arial"/>
              </a:rPr>
              <a:t>«Машиностроение. Металлургия. Металлообработка», «Нефть. Газ. Химия» и «Энергетика. Энергосбережение».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</a:pPr>
            <a:endParaRPr lang="ru-RU" sz="1200" dirty="0">
              <a:solidFill>
                <a:srgbClr val="1B59A5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</a:pPr>
            <a:r>
              <a:rPr lang="ru-RU" sz="1200" dirty="0" smtClean="0">
                <a:solidFill>
                  <a:srgbClr val="1B59A5"/>
                </a:solidFill>
                <a:latin typeface="Arial"/>
                <a:ea typeface="Arial"/>
                <a:cs typeface="Arial"/>
              </a:rPr>
              <a:t>УНИКАЛЬНЫЙ </a:t>
            </a:r>
            <a:r>
              <a:rPr lang="ru-RU" sz="1200" dirty="0">
                <a:solidFill>
                  <a:srgbClr val="1B59A5"/>
                </a:solidFill>
                <a:latin typeface="Arial"/>
                <a:ea typeface="Arial"/>
                <a:cs typeface="Arial"/>
              </a:rPr>
              <a:t>ФОРУМ УДМУРТИИ ДЛЯ ПРОФЕССИОНАЛОВ ОТРАСЛИ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</a:pPr>
            <a:r>
              <a:rPr lang="ru-RU" sz="1200" dirty="0">
                <a:solidFill>
                  <a:srgbClr val="1B59A5"/>
                </a:solidFill>
                <a:latin typeface="Arial"/>
                <a:ea typeface="Arial"/>
                <a:cs typeface="Arial"/>
              </a:rPr>
              <a:t>ЕЖЕГОДНО СОБИРАЕТ БОЛЕЕ 3000 СПЕЦИАЛИСТОВ И БОЛЕЕ 80 ПРЕДПРИЯТИЙ-УЧАСТНИКОВ</a:t>
            </a:r>
          </a:p>
          <a:p>
            <a:pPr>
              <a:spcBef>
                <a:spcPts val="0"/>
              </a:spcBef>
              <a:buClrTx/>
              <a:buFontTx/>
            </a:pPr>
            <a:endParaRPr lang="ru-RU" sz="12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spcBef>
                <a:spcPts val="0"/>
              </a:spcBef>
              <a:buClrTx/>
              <a:buFontTx/>
            </a:pPr>
            <a:endParaRPr lang="ru-RU" sz="12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382" y="1980680"/>
            <a:ext cx="3326552" cy="30777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19-20 С</a:t>
            </a:r>
            <a:r>
              <a:rPr lang="ru" b="1" dirty="0" smtClean="0">
                <a:solidFill>
                  <a:schemeClr val="bg1"/>
                </a:solidFill>
              </a:rPr>
              <a:t>ентябрь 2024 год  </a:t>
            </a:r>
            <a:r>
              <a:rPr lang="ru" b="1" dirty="0">
                <a:solidFill>
                  <a:schemeClr val="bg1"/>
                </a:solidFill>
              </a:rPr>
              <a:t>г. Ижевск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2940" y="680151"/>
            <a:ext cx="835486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ru-RU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ТПП УР</a:t>
            </a:r>
            <a:endParaRPr lang="ru-RU" b="1" kern="1200" dirty="0">
              <a:solidFill>
                <a:schemeClr val="bg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</p:txBody>
      </p:sp>
      <p:pic>
        <p:nvPicPr>
          <p:cNvPr id="20" name="Google Shape;1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0077" y="1671663"/>
            <a:ext cx="2477247" cy="1606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7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9659" y="3371073"/>
            <a:ext cx="2218705" cy="1365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765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859" y="570220"/>
            <a:ext cx="3882667" cy="67215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ПОИСК ПАРТНЕРОВ. </a:t>
            </a:r>
            <a:r>
              <a:rPr lang="ru-RU" sz="2000" b="1" dirty="0" smtClean="0">
                <a:solidFill>
                  <a:schemeClr val="bg1"/>
                </a:solidFill>
              </a:rPr>
              <a:t>КООПЕРАЦИЯ.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9" name="Google Shape;138;p13"/>
          <p:cNvPicPr preferRelativeResize="0"/>
          <p:nvPr/>
        </p:nvPicPr>
        <p:blipFill>
          <a:blip r:embed="rId2">
            <a:alphaModFix/>
            <a:biLevel thresh="25000"/>
          </a:blip>
          <a:stretch>
            <a:fillRect/>
          </a:stretch>
        </p:blipFill>
        <p:spPr>
          <a:xfrm>
            <a:off x="287339" y="507773"/>
            <a:ext cx="485601" cy="58219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Box 10"/>
          <p:cNvSpPr txBox="1">
            <a:spLocks noChangeArrowheads="1"/>
          </p:cNvSpPr>
          <p:nvPr/>
        </p:nvSpPr>
        <p:spPr bwMode="gray">
          <a:xfrm>
            <a:off x="394792" y="3873579"/>
            <a:ext cx="24272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1B59A5"/>
                </a:solidFill>
              </a:rPr>
              <a:t>БОЛЕЕ 36 000 ПОСЕТИТЕЛЕЙ</a:t>
            </a:r>
            <a:endParaRPr lang="en-US" sz="1200" dirty="0">
              <a:solidFill>
                <a:srgbClr val="1B59A5"/>
              </a:solidFill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gray">
          <a:xfrm>
            <a:off x="377846" y="4163401"/>
            <a:ext cx="21611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1200" dirty="0">
                <a:solidFill>
                  <a:srgbClr val="1B59A5"/>
                </a:solidFill>
              </a:rPr>
              <a:t>СВЫШЕ </a:t>
            </a:r>
            <a:r>
              <a:rPr lang="ru-RU" sz="1200" dirty="0" smtClean="0">
                <a:solidFill>
                  <a:srgbClr val="1B59A5"/>
                </a:solidFill>
              </a:rPr>
              <a:t>170 </a:t>
            </a:r>
            <a:r>
              <a:rPr lang="ru-RU" sz="1200" dirty="0">
                <a:solidFill>
                  <a:srgbClr val="1B59A5"/>
                </a:solidFill>
              </a:rPr>
              <a:t>УЧАСТНИКОВ</a:t>
            </a:r>
            <a:endParaRPr lang="en-US" sz="1200" dirty="0">
              <a:solidFill>
                <a:srgbClr val="1B59A5"/>
              </a:solidFill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gray">
          <a:xfrm>
            <a:off x="377846" y="4440400"/>
            <a:ext cx="26548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1B59A5"/>
                </a:solidFill>
              </a:rPr>
              <a:t>ГЕОГРАФИЯ</a:t>
            </a:r>
          </a:p>
          <a:p>
            <a:r>
              <a:rPr lang="ru-RU" sz="1200" dirty="0" smtClean="0">
                <a:solidFill>
                  <a:srgbClr val="1B59A5"/>
                </a:solidFill>
              </a:rPr>
              <a:t>от АРХАНГЕЛЬСКА до ИРКУТСКА</a:t>
            </a:r>
            <a:endParaRPr lang="en-US" sz="1200" dirty="0">
              <a:solidFill>
                <a:srgbClr val="1B59A5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72940" y="680151"/>
            <a:ext cx="835486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ru-RU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ТПП УР</a:t>
            </a:r>
            <a:endParaRPr lang="ru-RU" b="1" kern="1200" dirty="0">
              <a:solidFill>
                <a:schemeClr val="bg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</p:txBody>
      </p:sp>
      <p:sp>
        <p:nvSpPr>
          <p:cNvPr id="3" name="AutoShape 4" descr="https://mail.yandex.ru/message_part/tempFileForShare_20240207-000913.jpg?_uid=1130000057213014&amp;name=tempFileForShare_20240207-000913.jpg&amp;hid=1.2&amp;ids=185210534675622530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mail.yandex.ru/message_part/tempFileForShare_20240207-000913.jpg?_uid=1130000057213014&amp;name=tempFileForShare_20240207-000913.jpg&amp;hid=1.2&amp;ids=185210534675622530&amp;no_disposition=y&amp;exif_rotate=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mail.yandex.ru/message_part/tempFileForShare_20240207-000828.jpg?_uid=1130000057213014&amp;name=tempFileForShare_20240207-000828.jpg&amp;hid=1.2&amp;ids=185210534675622528&amp;no_disposition=y&amp;exif_rotate=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756" y="207286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1B59A5"/>
                </a:solidFill>
              </a:rPr>
              <a:t>II ВСЕРОССИЙСКИЙ ФЕСТИВАЛЬ УЛИЧНОЙ ЕДЫ и ВСЕРОССИЙСКАЯ ЯРМАРКА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5891" y="2746559"/>
            <a:ext cx="4366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kern="1200" dirty="0">
                <a:solidFill>
                  <a:srgbClr val="1B59A5"/>
                </a:solidFill>
              </a:rPr>
              <a:t>Уникальный семейный фестиваль, популяризующий национальные кухни народов России с веселыми гуляниями, презентациями рестораторов и дегустациями на открытом воздухе 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57756" y="1595669"/>
            <a:ext cx="4241867" cy="30777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9-11 августа </a:t>
            </a:r>
            <a:r>
              <a:rPr lang="ru" b="1" dirty="0" smtClean="0">
                <a:solidFill>
                  <a:schemeClr val="bg1"/>
                </a:solidFill>
              </a:rPr>
              <a:t>2024 год  </a:t>
            </a:r>
            <a:r>
              <a:rPr lang="ru" b="1" dirty="0">
                <a:solidFill>
                  <a:schemeClr val="bg1"/>
                </a:solidFill>
              </a:rPr>
              <a:t>г. </a:t>
            </a:r>
            <a:r>
              <a:rPr lang="ru" b="1" dirty="0" smtClean="0">
                <a:solidFill>
                  <a:schemeClr val="bg1"/>
                </a:solidFill>
              </a:rPr>
              <a:t>Ижевск, парк Кирова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60759" y="3008168"/>
            <a:ext cx="369885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 </a:t>
            </a:r>
            <a:r>
              <a:rPr lang="ru" b="1" dirty="0" smtClean="0">
                <a:solidFill>
                  <a:schemeClr val="bg1"/>
                </a:solidFill>
              </a:rPr>
              <a:t>2024 году запланировано проведение 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68253" y="3747902"/>
            <a:ext cx="4083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kern="1200" dirty="0" smtClean="0">
                <a:solidFill>
                  <a:srgbClr val="1B59A5"/>
                </a:solidFill>
              </a:rPr>
              <a:t>Всероссийских </a:t>
            </a:r>
            <a:r>
              <a:rPr lang="ru-RU" sz="1200" kern="1200" dirty="0">
                <a:solidFill>
                  <a:srgbClr val="1B59A5"/>
                </a:solidFill>
              </a:rPr>
              <a:t>универсальных ярмарок продукции предприятий регионов России в г. </a:t>
            </a:r>
            <a:r>
              <a:rPr lang="ru-RU" sz="1200" kern="1200" dirty="0" smtClean="0">
                <a:solidFill>
                  <a:srgbClr val="1B59A5"/>
                </a:solidFill>
              </a:rPr>
              <a:t>Ижевске </a:t>
            </a:r>
            <a:r>
              <a:rPr lang="ru-RU" sz="1200" u="sng" kern="1200" dirty="0" smtClean="0">
                <a:solidFill>
                  <a:srgbClr val="1B59A5"/>
                </a:solidFill>
              </a:rPr>
              <a:t>(март, апрель, май, июнь, июль, сентябрь, октябрь, ноябрь, декабрь</a:t>
            </a:r>
            <a:endParaRPr lang="ru-RU" sz="1200" u="sng" kern="1200" dirty="0">
              <a:solidFill>
                <a:srgbClr val="1B59A5"/>
              </a:solidFill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gray">
          <a:xfrm>
            <a:off x="355891" y="3577555"/>
            <a:ext cx="10631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b="1" u="sng" dirty="0" smtClean="0">
                <a:solidFill>
                  <a:srgbClr val="1B59A5"/>
                </a:solidFill>
              </a:rPr>
              <a:t>В 2023 году</a:t>
            </a:r>
            <a:endParaRPr lang="en-US" sz="1200" b="1" u="sng" dirty="0">
              <a:solidFill>
                <a:srgbClr val="1B5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19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577" y="570220"/>
            <a:ext cx="5221461" cy="67215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ОБРАЗОВАНИЕ. ПОДГОТОВКА </a:t>
            </a:r>
            <a:r>
              <a:rPr lang="ru-RU" sz="2400" b="1" dirty="0">
                <a:solidFill>
                  <a:schemeClr val="bg1"/>
                </a:solidFill>
              </a:rPr>
              <a:t>КАДРОВ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9" name="Google Shape;138;p13"/>
          <p:cNvPicPr preferRelativeResize="0"/>
          <p:nvPr/>
        </p:nvPicPr>
        <p:blipFill>
          <a:blip r:embed="rId2">
            <a:alphaModFix/>
            <a:biLevel thresh="25000"/>
          </a:blip>
          <a:stretch>
            <a:fillRect/>
          </a:stretch>
        </p:blipFill>
        <p:spPr>
          <a:xfrm>
            <a:off x="287339" y="507773"/>
            <a:ext cx="485601" cy="58219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Прямоугольник 29"/>
          <p:cNvSpPr/>
          <p:nvPr/>
        </p:nvSpPr>
        <p:spPr>
          <a:xfrm>
            <a:off x="772940" y="644980"/>
            <a:ext cx="835486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ru-RU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ТПП УР</a:t>
            </a:r>
            <a:endParaRPr lang="ru-RU" b="1" kern="1200" dirty="0">
              <a:solidFill>
                <a:schemeClr val="bg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2107" y="1556088"/>
            <a:ext cx="7939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1B59A5"/>
                </a:solidFill>
              </a:rPr>
              <a:t>ТПП УР – с ноября 2022 партнер </a:t>
            </a:r>
            <a:r>
              <a:rPr lang="ru-RU" b="1" u="sng" dirty="0" err="1">
                <a:solidFill>
                  <a:srgbClr val="1B59A5"/>
                </a:solidFill>
              </a:rPr>
              <a:t>РАНХиГС</a:t>
            </a:r>
            <a:r>
              <a:rPr lang="ru-RU" b="1" u="sng" dirty="0">
                <a:solidFill>
                  <a:srgbClr val="1B59A5"/>
                </a:solidFill>
              </a:rPr>
              <a:t> в Удмуртии по реализации федерального проекта «Содействие занятости» национального проекта «Демография».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01068" y="2799028"/>
            <a:ext cx="39738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B59A5"/>
                </a:solidFill>
              </a:rPr>
              <a:t>КАТЕГОРИЯ СЛУШАТЕЛЕЙ:</a:t>
            </a:r>
          </a:p>
          <a:p>
            <a:r>
              <a:rPr lang="ru-RU" dirty="0" smtClean="0">
                <a:solidFill>
                  <a:srgbClr val="1B59A5"/>
                </a:solidFill>
              </a:rPr>
              <a:t>- лица</a:t>
            </a:r>
            <a:r>
              <a:rPr lang="ru-RU" dirty="0">
                <a:solidFill>
                  <a:srgbClr val="1B59A5"/>
                </a:solidFill>
              </a:rPr>
              <a:t>, ищущие работу и желающие получить востребованную на рынке труда профессию;  </a:t>
            </a:r>
          </a:p>
          <a:p>
            <a:r>
              <a:rPr lang="ru-RU" dirty="0" smtClean="0">
                <a:solidFill>
                  <a:srgbClr val="1B59A5"/>
                </a:solidFill>
              </a:rPr>
              <a:t>- работающие </a:t>
            </a:r>
            <a:r>
              <a:rPr lang="ru-RU" dirty="0">
                <a:solidFill>
                  <a:srgbClr val="1B59A5"/>
                </a:solidFill>
              </a:rPr>
              <a:t>лица, желающие повысить квалификацию; 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1B59A5"/>
                </a:solidFill>
              </a:rPr>
              <a:t>студенты </a:t>
            </a:r>
            <a:r>
              <a:rPr lang="ru-RU" dirty="0">
                <a:solidFill>
                  <a:srgbClr val="1B59A5"/>
                </a:solidFill>
              </a:rPr>
              <a:t>и выпускники </a:t>
            </a:r>
            <a:r>
              <a:rPr lang="ru-RU" dirty="0" err="1">
                <a:solidFill>
                  <a:srgbClr val="1B59A5"/>
                </a:solidFill>
              </a:rPr>
              <a:t>СУЗов</a:t>
            </a:r>
            <a:r>
              <a:rPr lang="ru-RU" dirty="0">
                <a:solidFill>
                  <a:srgbClr val="1B59A5"/>
                </a:solidFill>
              </a:rPr>
              <a:t> и вузов; </a:t>
            </a:r>
            <a:endParaRPr lang="ru-RU" dirty="0" smtClean="0">
              <a:solidFill>
                <a:srgbClr val="1B59A5"/>
              </a:solidFill>
            </a:endParaRPr>
          </a:p>
          <a:p>
            <a:r>
              <a:rPr lang="ru-RU" dirty="0" smtClean="0">
                <a:solidFill>
                  <a:srgbClr val="1B59A5"/>
                </a:solidFill>
              </a:rPr>
              <a:t>- женщины</a:t>
            </a:r>
            <a:r>
              <a:rPr lang="ru-RU" dirty="0">
                <a:solidFill>
                  <a:srgbClr val="1B59A5"/>
                </a:solidFill>
              </a:rPr>
              <a:t>, находящиеся в отпуске по уходу за ребенком в возрасте до 3 лет;  граждане в возрасте 50 лет и старше.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02107" y="2620273"/>
            <a:ext cx="439896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1B59A5"/>
                </a:solidFill>
              </a:rPr>
              <a:t>ПРОГРАММЫ </a:t>
            </a:r>
            <a:endParaRPr lang="ru-RU" sz="1200" b="1" dirty="0">
              <a:solidFill>
                <a:srgbClr val="1B59A5"/>
              </a:solidFill>
            </a:endParaRPr>
          </a:p>
          <a:p>
            <a:r>
              <a:rPr lang="ru-RU" sz="1200" b="1" dirty="0">
                <a:solidFill>
                  <a:srgbClr val="0070C0"/>
                </a:solidFill>
              </a:rPr>
              <a:t>ПО </a:t>
            </a:r>
            <a:r>
              <a:rPr lang="ru-RU" sz="1200" b="1" dirty="0" smtClean="0">
                <a:solidFill>
                  <a:srgbClr val="0070C0"/>
                </a:solidFill>
              </a:rPr>
              <a:t>НАПРАВЛЕНИЯМ:</a:t>
            </a:r>
            <a:endParaRPr lang="ru-RU" sz="1200" b="1" dirty="0">
              <a:solidFill>
                <a:srgbClr val="0070C0"/>
              </a:solidFill>
            </a:endParaRPr>
          </a:p>
          <a:p>
            <a:endParaRPr lang="ru-RU" sz="1200" b="1" dirty="0">
              <a:solidFill>
                <a:srgbClr val="0070C0"/>
              </a:solidFill>
            </a:endParaRPr>
          </a:p>
          <a:p>
            <a:r>
              <a:rPr lang="ru-RU" sz="1200" b="1" dirty="0" smtClean="0">
                <a:solidFill>
                  <a:srgbClr val="1B59A5"/>
                </a:solidFill>
              </a:rPr>
              <a:t>Швея</a:t>
            </a:r>
          </a:p>
          <a:p>
            <a:r>
              <a:rPr lang="ru-RU" sz="1200" b="1" dirty="0">
                <a:solidFill>
                  <a:srgbClr val="1B59A5"/>
                </a:solidFill>
              </a:rPr>
              <a:t>Формовщик стеклопластиковых </a:t>
            </a:r>
          </a:p>
          <a:p>
            <a:r>
              <a:rPr lang="ru-RU" sz="1200" b="1" dirty="0">
                <a:solidFill>
                  <a:srgbClr val="1B59A5"/>
                </a:solidFill>
              </a:rPr>
              <a:t>изделий</a:t>
            </a:r>
          </a:p>
          <a:p>
            <a:r>
              <a:rPr lang="ru-RU" sz="1200" b="1" dirty="0" smtClean="0">
                <a:solidFill>
                  <a:srgbClr val="1B59A5"/>
                </a:solidFill>
              </a:rPr>
              <a:t>Повар</a:t>
            </a:r>
          </a:p>
          <a:p>
            <a:r>
              <a:rPr lang="ru-RU" sz="1200" b="1" dirty="0" smtClean="0">
                <a:solidFill>
                  <a:srgbClr val="1B59A5"/>
                </a:solidFill>
              </a:rPr>
              <a:t>Кондитер</a:t>
            </a:r>
          </a:p>
          <a:p>
            <a:r>
              <a:rPr lang="ru-RU" sz="1200" b="1" dirty="0" smtClean="0">
                <a:solidFill>
                  <a:srgbClr val="1B59A5"/>
                </a:solidFill>
              </a:rPr>
              <a:t>пекарь</a:t>
            </a:r>
            <a:endParaRPr lang="ru-RU" sz="1200" b="1" dirty="0">
              <a:solidFill>
                <a:srgbClr val="1B59A5"/>
              </a:solidFill>
            </a:endParaRPr>
          </a:p>
          <a:p>
            <a:r>
              <a:rPr lang="ru-RU" sz="1200" b="1" dirty="0" smtClean="0">
                <a:solidFill>
                  <a:srgbClr val="1B59A5"/>
                </a:solidFill>
              </a:rPr>
              <a:t>Управление МКД </a:t>
            </a:r>
          </a:p>
          <a:p>
            <a:r>
              <a:rPr lang="ru-RU" sz="1200" b="1" dirty="0" smtClean="0">
                <a:solidFill>
                  <a:srgbClr val="1B59A5"/>
                </a:solidFill>
              </a:rPr>
              <a:t>Социальная работа (уход за больными и инвалидами)</a:t>
            </a:r>
            <a:endParaRPr lang="ru-RU" sz="1200" b="1" dirty="0">
              <a:solidFill>
                <a:srgbClr val="1B59A5"/>
              </a:solidFill>
            </a:endParaRPr>
          </a:p>
        </p:txBody>
      </p:sp>
      <p:pic>
        <p:nvPicPr>
          <p:cNvPr id="18" name="Picture 9" descr="https://detsad8kueda.caduk.ru/images/nacproek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098" y="3042537"/>
            <a:ext cx="1197074" cy="98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882635" y="2202418"/>
            <a:ext cx="3606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2023 обучено свыше 250 человек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(в 2022 – 90 человек)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97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71" y="525504"/>
            <a:ext cx="5173332" cy="672157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СИСТЕМА ВЗАИМОДЕЙСТВИЯ С ОРГАНАМИ ВЛАСТИ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29" name="Google Shape;138;p13"/>
          <p:cNvPicPr preferRelativeResize="0"/>
          <p:nvPr/>
        </p:nvPicPr>
        <p:blipFill>
          <a:blip r:embed="rId2">
            <a:alphaModFix/>
            <a:biLevel thresh="25000"/>
          </a:blip>
          <a:stretch>
            <a:fillRect/>
          </a:stretch>
        </p:blipFill>
        <p:spPr>
          <a:xfrm>
            <a:off x="287339" y="507773"/>
            <a:ext cx="485601" cy="58219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Прямоугольник 29"/>
          <p:cNvSpPr/>
          <p:nvPr/>
        </p:nvSpPr>
        <p:spPr>
          <a:xfrm>
            <a:off x="772940" y="644980"/>
            <a:ext cx="835486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ru-RU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ТПП УР</a:t>
            </a:r>
            <a:endParaRPr lang="ru-RU" b="1" kern="1200" dirty="0">
              <a:solidFill>
                <a:schemeClr val="bg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67290" y="2430088"/>
            <a:ext cx="2677971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buSzPts val="990"/>
            </a:pPr>
            <a:r>
              <a:rPr lang="ru-RU" u="sng" kern="1200" dirty="0">
                <a:solidFill>
                  <a:srgbClr val="1B59A5"/>
                </a:solidFill>
                <a:sym typeface="Montserrat"/>
              </a:rPr>
              <a:t>Возможность прямого участия в создании условий для развития предпринимательства </a:t>
            </a: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gray">
          <a:xfrm>
            <a:off x="530141" y="2538049"/>
            <a:ext cx="3887795" cy="36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1800" dirty="0">
                <a:solidFill>
                  <a:srgbClr val="1B59A5"/>
                </a:solidFill>
              </a:rPr>
              <a:t>В СОСТАВЕ БОЛЕЕ 15 СОВЕТОВ</a:t>
            </a:r>
            <a:endParaRPr lang="en-US" sz="1800" dirty="0">
              <a:solidFill>
                <a:srgbClr val="1B59A5"/>
              </a:solidFill>
            </a:endParaRPr>
          </a:p>
        </p:txBody>
      </p:sp>
      <p:sp>
        <p:nvSpPr>
          <p:cNvPr id="59" name="Text Box 15"/>
          <p:cNvSpPr txBox="1">
            <a:spLocks noChangeArrowheads="1"/>
          </p:cNvSpPr>
          <p:nvPr/>
        </p:nvSpPr>
        <p:spPr bwMode="gray">
          <a:xfrm>
            <a:off x="530139" y="3122643"/>
            <a:ext cx="3495680" cy="36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1800" dirty="0">
                <a:solidFill>
                  <a:srgbClr val="1B59A5"/>
                </a:solidFill>
              </a:rPr>
              <a:t>8</a:t>
            </a:r>
            <a:r>
              <a:rPr lang="ru-RU" sz="1800" dirty="0" smtClean="0">
                <a:solidFill>
                  <a:srgbClr val="1B59A5"/>
                </a:solidFill>
              </a:rPr>
              <a:t> </a:t>
            </a:r>
            <a:r>
              <a:rPr lang="ru-RU" sz="1800" dirty="0">
                <a:solidFill>
                  <a:srgbClr val="1B59A5"/>
                </a:solidFill>
              </a:rPr>
              <a:t>ОТРАСЛЕВЫХ КОМИТЕТОВ</a:t>
            </a:r>
            <a:endParaRPr lang="en-US" sz="1800" dirty="0">
              <a:solidFill>
                <a:srgbClr val="1B59A5"/>
              </a:solidFill>
            </a:endParaRPr>
          </a:p>
        </p:txBody>
      </p:sp>
      <p:sp>
        <p:nvSpPr>
          <p:cNvPr id="63" name="Text Box 20"/>
          <p:cNvSpPr txBox="1">
            <a:spLocks noChangeArrowheads="1"/>
          </p:cNvSpPr>
          <p:nvPr/>
        </p:nvSpPr>
        <p:spPr bwMode="gray">
          <a:xfrm>
            <a:off x="530140" y="3779878"/>
            <a:ext cx="30235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1800" dirty="0" smtClean="0">
                <a:solidFill>
                  <a:srgbClr val="1B59A5"/>
                </a:solidFill>
              </a:rPr>
              <a:t>ОЦЕНКА </a:t>
            </a:r>
            <a:r>
              <a:rPr lang="ru-RU" sz="1800" dirty="0">
                <a:solidFill>
                  <a:srgbClr val="1B59A5"/>
                </a:solidFill>
              </a:rPr>
              <a:t>ПРОЕКТОВ НПА</a:t>
            </a:r>
            <a:endParaRPr lang="en-US" sz="1800" dirty="0">
              <a:solidFill>
                <a:srgbClr val="1B59A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8002" y="1589420"/>
            <a:ext cx="78496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B59A5"/>
                </a:solidFill>
              </a:rPr>
              <a:t>Система ТПП - «транслятор» интересов предпринимательских структур в органах государственной власти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67290" y="3632980"/>
            <a:ext cx="2677971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buSzPts val="990"/>
            </a:pPr>
            <a:r>
              <a:rPr lang="ru-RU" kern="1200" dirty="0" smtClean="0">
                <a:solidFill>
                  <a:srgbClr val="1B59A5"/>
                </a:solidFill>
                <a:sym typeface="Montserrat"/>
              </a:rPr>
              <a:t>В 2023 году приняли участие более чем в 50 мероприятиях</a:t>
            </a:r>
          </a:p>
          <a:p>
            <a:pPr lvl="0" algn="ctr">
              <a:buSzPts val="990"/>
            </a:pPr>
            <a:endParaRPr lang="ru-RU" kern="1200" dirty="0">
              <a:solidFill>
                <a:srgbClr val="1B59A5"/>
              </a:solidFill>
              <a:sym typeface="Montserrat"/>
            </a:endParaRPr>
          </a:p>
          <a:p>
            <a:pPr lvl="0" algn="ctr">
              <a:buSzPts val="990"/>
            </a:pPr>
            <a:r>
              <a:rPr lang="ru-RU" u="sng" kern="1200" dirty="0" smtClean="0">
                <a:solidFill>
                  <a:srgbClr val="1B59A5"/>
                </a:solidFill>
                <a:sym typeface="Montserrat"/>
              </a:rPr>
              <a:t>Внесено свыше 20 различных предложений  </a:t>
            </a:r>
            <a:endParaRPr lang="ru-RU" u="sng" kern="1200" dirty="0">
              <a:solidFill>
                <a:srgbClr val="1B59A5"/>
              </a:solidFill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959895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010" y="503917"/>
            <a:ext cx="6659675" cy="67215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Комитеты  при  «ТПП УР»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9" name="Google Shape;138;p13"/>
          <p:cNvPicPr preferRelativeResize="0"/>
          <p:nvPr/>
        </p:nvPicPr>
        <p:blipFill>
          <a:blip r:embed="rId3">
            <a:alphaModFix/>
            <a:biLevel thresh="25000"/>
          </a:blip>
          <a:stretch>
            <a:fillRect/>
          </a:stretch>
        </p:blipFill>
        <p:spPr>
          <a:xfrm>
            <a:off x="287339" y="507773"/>
            <a:ext cx="485601" cy="5821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78477" y="1481724"/>
            <a:ext cx="7931375" cy="3600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buSzPts val="990"/>
            </a:pPr>
            <a:r>
              <a:rPr lang="ru-RU" sz="1800" b="1" dirty="0" smtClean="0">
                <a:solidFill>
                  <a:srgbClr val="1B59A5"/>
                </a:solidFill>
                <a:sym typeface="Montserrat"/>
              </a:rPr>
              <a:t>При ТПП УР создано 9 отраслевых комитетов:</a:t>
            </a:r>
          </a:p>
          <a:p>
            <a:pPr marL="342900" lvl="0" indent="-342900" algn="just">
              <a:buSzPts val="990"/>
              <a:buFont typeface="+mj-lt"/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Комитет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предпринимательству в сфере текстильной и легкой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промышленности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(Синцова Ирина Сергеевна)</a:t>
            </a:r>
          </a:p>
          <a:p>
            <a:pPr marL="342900" indent="-342900" algn="just">
              <a:buSzPts val="990"/>
              <a:buFont typeface="+mj-lt"/>
              <a:buAutoNum type="arabicPeriod"/>
            </a:pPr>
            <a:r>
              <a:rPr lang="ru-RU" b="1" dirty="0" smtClean="0"/>
              <a:t>Комитет по </a:t>
            </a:r>
            <a:r>
              <a:rPr lang="ru-RU" b="1" dirty="0"/>
              <a:t>инвестициям и </a:t>
            </a:r>
            <a:r>
              <a:rPr lang="ru-RU" b="1" dirty="0" smtClean="0"/>
              <a:t>ВЭД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Стяжкин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Владимир Ильич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342900" indent="-342900" algn="just">
              <a:buSzPts val="990"/>
              <a:buFont typeface="+mj-lt"/>
              <a:buAutoNum type="arabicPeriod"/>
            </a:pPr>
            <a:r>
              <a:rPr lang="ru-RU" b="1" dirty="0"/>
              <a:t>Комитет </a:t>
            </a:r>
            <a:r>
              <a:rPr lang="ru-RU" b="1" dirty="0" smtClean="0"/>
              <a:t>по </a:t>
            </a:r>
            <a:r>
              <a:rPr lang="ru-RU" b="1" dirty="0"/>
              <a:t>предпринимательству в сфере выставочно-ярмарочной и </a:t>
            </a:r>
            <a:r>
              <a:rPr lang="ru-RU" b="1" dirty="0" err="1"/>
              <a:t>конгрессной</a:t>
            </a:r>
            <a:r>
              <a:rPr lang="ru-RU" b="1" dirty="0"/>
              <a:t> </a:t>
            </a:r>
            <a:r>
              <a:rPr lang="ru-RU" b="1" dirty="0" smtClean="0"/>
              <a:t>деятельности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(Трофимова Евгения Викторовна)</a:t>
            </a:r>
            <a:endParaRPr lang="ru-RU" b="1" dirty="0" smtClean="0"/>
          </a:p>
          <a:p>
            <a:pPr marL="342900" indent="-342900" algn="just">
              <a:buSzPts val="990"/>
              <a:buFont typeface="+mj-lt"/>
              <a:buAutoNum type="arabicPeriod"/>
            </a:pPr>
            <a:r>
              <a:rPr lang="ru-RU" b="1" dirty="0"/>
              <a:t>Комитет </a:t>
            </a:r>
            <a:r>
              <a:rPr lang="ru-RU" b="1" dirty="0" smtClean="0"/>
              <a:t>по </a:t>
            </a:r>
            <a:r>
              <a:rPr lang="ru-RU" b="1" dirty="0"/>
              <a:t>защите прав </a:t>
            </a:r>
            <a:r>
              <a:rPr lang="ru-RU" b="1" dirty="0" smtClean="0"/>
              <a:t>предпринимателей</a:t>
            </a:r>
            <a:r>
              <a:rPr lang="ru-RU" sz="1200" b="1" dirty="0"/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(Кудрина Наталья Леонидовна)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SzPts val="990"/>
              <a:buFont typeface="+mj-lt"/>
              <a:buAutoNum type="arabicPeriod"/>
            </a:pPr>
            <a:r>
              <a:rPr lang="ru-RU" b="1" dirty="0" smtClean="0"/>
              <a:t>Комитет по </a:t>
            </a:r>
            <a:r>
              <a:rPr lang="ru-RU" b="1" dirty="0"/>
              <a:t>научно-техническим инновациям и высоким </a:t>
            </a:r>
            <a:r>
              <a:rPr lang="ru-RU" b="1" dirty="0" smtClean="0"/>
              <a:t>технологиям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(Мельников Михаил Викторович)</a:t>
            </a:r>
            <a:endParaRPr lang="ru-RU" b="1" dirty="0"/>
          </a:p>
          <a:p>
            <a:pPr marL="342900" indent="-342900" algn="just">
              <a:buSzPts val="990"/>
              <a:buFont typeface="+mj-lt"/>
              <a:buAutoNum type="arabicPeriod"/>
            </a:pPr>
            <a:r>
              <a:rPr lang="ru-RU" b="1" dirty="0"/>
              <a:t>Комитет </a:t>
            </a:r>
            <a:r>
              <a:rPr lang="ru-RU" b="1" dirty="0" smtClean="0"/>
              <a:t>по </a:t>
            </a:r>
            <a:r>
              <a:rPr lang="ru-RU" b="1" dirty="0"/>
              <a:t>предпринимательству в сфере строительства и жилищно-коммунального </a:t>
            </a:r>
            <a:r>
              <a:rPr lang="ru-RU" b="1" dirty="0" smtClean="0"/>
              <a:t>хозяйства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(Швецов Константин Валентинович)</a:t>
            </a:r>
            <a:endParaRPr lang="ru-RU" b="1" dirty="0"/>
          </a:p>
          <a:p>
            <a:pPr marL="342900" indent="-342900" algn="just">
              <a:buSzPts val="990"/>
              <a:buFont typeface="+mj-lt"/>
              <a:buAutoNum type="arabicPeriod"/>
            </a:pPr>
            <a:r>
              <a:rPr lang="ru-RU" b="1" dirty="0"/>
              <a:t>Комитет </a:t>
            </a:r>
            <a:r>
              <a:rPr lang="ru-RU" b="1" dirty="0" smtClean="0"/>
              <a:t>по </a:t>
            </a:r>
            <a:r>
              <a:rPr lang="ru-RU" b="1" dirty="0"/>
              <a:t>развитию предпринимательства в сфере потребительского рынка и социальных </a:t>
            </a:r>
            <a:r>
              <a:rPr lang="ru-RU" b="1" dirty="0" smtClean="0"/>
              <a:t>услуг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Троянова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Светлана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Владимровна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b="1" dirty="0"/>
          </a:p>
          <a:p>
            <a:pPr marL="342900" indent="-342900" algn="just">
              <a:buSzPts val="990"/>
              <a:buFont typeface="+mj-lt"/>
              <a:buAutoNum type="arabicPeriod"/>
            </a:pPr>
            <a:r>
              <a:rPr lang="ru-RU" b="1" dirty="0"/>
              <a:t>Комитет </a:t>
            </a:r>
            <a:r>
              <a:rPr lang="ru-RU" b="1" dirty="0" smtClean="0"/>
              <a:t>по </a:t>
            </a:r>
            <a:r>
              <a:rPr lang="ru-RU" b="1" dirty="0"/>
              <a:t>предпринимательству в здравоохранении, медицинской промышленности и </a:t>
            </a:r>
            <a:r>
              <a:rPr lang="ru-RU" b="1" dirty="0" smtClean="0"/>
              <a:t>косметологии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(Кузнецова Анна Николаевна)</a:t>
            </a:r>
            <a:endParaRPr lang="ru-RU" b="1" dirty="0"/>
          </a:p>
          <a:p>
            <a:pPr marL="342900" indent="-342900" algn="just">
              <a:buSzPts val="990"/>
              <a:buFont typeface="+mj-lt"/>
              <a:buAutoNum type="arabicPeriod"/>
            </a:pPr>
            <a:r>
              <a:rPr lang="ru-RU" b="1" dirty="0"/>
              <a:t>Комитет </a:t>
            </a:r>
            <a:r>
              <a:rPr lang="ru-RU" b="1" dirty="0" smtClean="0"/>
              <a:t>по </a:t>
            </a:r>
            <a:r>
              <a:rPr lang="ru-RU" b="1" dirty="0"/>
              <a:t>туризму и </a:t>
            </a:r>
            <a:r>
              <a:rPr lang="ru-RU" b="1" dirty="0" smtClean="0"/>
              <a:t>гостеприимству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(Меркушева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катерина Владиславовна)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76424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38;p13"/>
          <p:cNvPicPr preferRelativeResize="0"/>
          <p:nvPr/>
        </p:nvPicPr>
        <p:blipFill>
          <a:blip r:embed="rId2">
            <a:alphaModFix/>
            <a:biLevel thresh="25000"/>
          </a:blip>
          <a:stretch>
            <a:fillRect/>
          </a:stretch>
        </p:blipFill>
        <p:spPr>
          <a:xfrm>
            <a:off x="287339" y="507773"/>
            <a:ext cx="485601" cy="58219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385011" y="1910565"/>
            <a:ext cx="584391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СПАСИБО ЗА ВНИМАНИЕ.</a:t>
            </a:r>
          </a:p>
        </p:txBody>
      </p:sp>
      <p:sp>
        <p:nvSpPr>
          <p:cNvPr id="9" name="object 24"/>
          <p:cNvSpPr txBox="1"/>
          <p:nvPr/>
        </p:nvSpPr>
        <p:spPr>
          <a:xfrm>
            <a:off x="6619484" y="3088517"/>
            <a:ext cx="12382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spc="-10" dirty="0">
                <a:latin typeface="Roboto"/>
                <a:cs typeface="Roboto"/>
              </a:rPr>
              <a:t>tpp_udmurtrepublic</a:t>
            </a:r>
            <a:endParaRPr sz="1100" dirty="0">
              <a:latin typeface="Roboto"/>
              <a:cs typeface="Roboto"/>
            </a:endParaRPr>
          </a:p>
        </p:txBody>
      </p:sp>
      <p:pic>
        <p:nvPicPr>
          <p:cNvPr id="11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4730" y="3087014"/>
            <a:ext cx="237870" cy="237870"/>
          </a:xfrm>
          <a:prstGeom prst="rect">
            <a:avLst/>
          </a:prstGeom>
        </p:spPr>
      </p:pic>
      <p:grpSp>
        <p:nvGrpSpPr>
          <p:cNvPr id="12" name="object 26"/>
          <p:cNvGrpSpPr/>
          <p:nvPr/>
        </p:nvGrpSpPr>
        <p:grpSpPr>
          <a:xfrm>
            <a:off x="6294736" y="3454416"/>
            <a:ext cx="1549400" cy="1549400"/>
            <a:chOff x="5305234" y="4989474"/>
            <a:chExt cx="1549400" cy="1549400"/>
          </a:xfrm>
        </p:grpSpPr>
        <p:sp>
          <p:nvSpPr>
            <p:cNvPr id="13" name="object 27"/>
            <p:cNvSpPr/>
            <p:nvPr/>
          </p:nvSpPr>
          <p:spPr>
            <a:xfrm>
              <a:off x="5305234" y="4989474"/>
              <a:ext cx="1549400" cy="209550"/>
            </a:xfrm>
            <a:custGeom>
              <a:avLst/>
              <a:gdLst/>
              <a:ahLst/>
              <a:cxnLst/>
              <a:rect l="l" t="t" r="r" b="b"/>
              <a:pathLst>
                <a:path w="1549400" h="209550">
                  <a:moveTo>
                    <a:pt x="41859" y="167462"/>
                  </a:moveTo>
                  <a:lnTo>
                    <a:pt x="0" y="167462"/>
                  </a:lnTo>
                  <a:lnTo>
                    <a:pt x="0" y="209321"/>
                  </a:lnTo>
                  <a:lnTo>
                    <a:pt x="41859" y="209321"/>
                  </a:lnTo>
                  <a:lnTo>
                    <a:pt x="41859" y="167462"/>
                  </a:lnTo>
                  <a:close/>
                </a:path>
                <a:path w="1549400" h="209550">
                  <a:moveTo>
                    <a:pt x="41859" y="83731"/>
                  </a:moveTo>
                  <a:lnTo>
                    <a:pt x="0" y="83731"/>
                  </a:lnTo>
                  <a:lnTo>
                    <a:pt x="0" y="125590"/>
                  </a:lnTo>
                  <a:lnTo>
                    <a:pt x="0" y="167449"/>
                  </a:lnTo>
                  <a:lnTo>
                    <a:pt x="41859" y="167449"/>
                  </a:lnTo>
                  <a:lnTo>
                    <a:pt x="41859" y="125590"/>
                  </a:lnTo>
                  <a:lnTo>
                    <a:pt x="41859" y="83731"/>
                  </a:lnTo>
                  <a:close/>
                </a:path>
                <a:path w="1549400" h="209550">
                  <a:moveTo>
                    <a:pt x="83718" y="0"/>
                  </a:moveTo>
                  <a:lnTo>
                    <a:pt x="41859" y="0"/>
                  </a:lnTo>
                  <a:lnTo>
                    <a:pt x="0" y="0"/>
                  </a:lnTo>
                  <a:lnTo>
                    <a:pt x="0" y="41859"/>
                  </a:lnTo>
                  <a:lnTo>
                    <a:pt x="0" y="83718"/>
                  </a:lnTo>
                  <a:lnTo>
                    <a:pt x="41859" y="83718"/>
                  </a:lnTo>
                  <a:lnTo>
                    <a:pt x="41859" y="41859"/>
                  </a:lnTo>
                  <a:lnTo>
                    <a:pt x="83718" y="41859"/>
                  </a:lnTo>
                  <a:lnTo>
                    <a:pt x="83718" y="0"/>
                  </a:lnTo>
                  <a:close/>
                </a:path>
                <a:path w="1549400" h="209550">
                  <a:moveTo>
                    <a:pt x="125577" y="167462"/>
                  </a:moveTo>
                  <a:lnTo>
                    <a:pt x="83731" y="167462"/>
                  </a:lnTo>
                  <a:lnTo>
                    <a:pt x="83731" y="209321"/>
                  </a:lnTo>
                  <a:lnTo>
                    <a:pt x="125577" y="209321"/>
                  </a:lnTo>
                  <a:lnTo>
                    <a:pt x="125577" y="167462"/>
                  </a:lnTo>
                  <a:close/>
                </a:path>
                <a:path w="1549400" h="209550">
                  <a:moveTo>
                    <a:pt x="125577" y="83731"/>
                  </a:moveTo>
                  <a:lnTo>
                    <a:pt x="83731" y="83731"/>
                  </a:lnTo>
                  <a:lnTo>
                    <a:pt x="83731" y="125590"/>
                  </a:lnTo>
                  <a:lnTo>
                    <a:pt x="83731" y="167449"/>
                  </a:lnTo>
                  <a:lnTo>
                    <a:pt x="125577" y="167449"/>
                  </a:lnTo>
                  <a:lnTo>
                    <a:pt x="125577" y="125590"/>
                  </a:lnTo>
                  <a:lnTo>
                    <a:pt x="125577" y="83731"/>
                  </a:lnTo>
                  <a:close/>
                </a:path>
                <a:path w="1549400" h="209550">
                  <a:moveTo>
                    <a:pt x="125577" y="0"/>
                  </a:moveTo>
                  <a:lnTo>
                    <a:pt x="83731" y="0"/>
                  </a:lnTo>
                  <a:lnTo>
                    <a:pt x="83731" y="41859"/>
                  </a:lnTo>
                  <a:lnTo>
                    <a:pt x="125577" y="41859"/>
                  </a:lnTo>
                  <a:lnTo>
                    <a:pt x="125577" y="0"/>
                  </a:lnTo>
                  <a:close/>
                </a:path>
                <a:path w="1549400" h="209550">
                  <a:moveTo>
                    <a:pt x="167449" y="167462"/>
                  </a:moveTo>
                  <a:lnTo>
                    <a:pt x="125590" y="167462"/>
                  </a:lnTo>
                  <a:lnTo>
                    <a:pt x="125590" y="209321"/>
                  </a:lnTo>
                  <a:lnTo>
                    <a:pt x="167449" y="209321"/>
                  </a:lnTo>
                  <a:lnTo>
                    <a:pt x="167449" y="167462"/>
                  </a:lnTo>
                  <a:close/>
                </a:path>
                <a:path w="1549400" h="209550">
                  <a:moveTo>
                    <a:pt x="167449" y="83731"/>
                  </a:moveTo>
                  <a:lnTo>
                    <a:pt x="125590" y="83731"/>
                  </a:lnTo>
                  <a:lnTo>
                    <a:pt x="125590" y="125590"/>
                  </a:lnTo>
                  <a:lnTo>
                    <a:pt x="125590" y="167449"/>
                  </a:lnTo>
                  <a:lnTo>
                    <a:pt x="167449" y="167449"/>
                  </a:lnTo>
                  <a:lnTo>
                    <a:pt x="167449" y="125590"/>
                  </a:lnTo>
                  <a:lnTo>
                    <a:pt x="167449" y="83731"/>
                  </a:lnTo>
                  <a:close/>
                </a:path>
                <a:path w="1549400" h="209550">
                  <a:moveTo>
                    <a:pt x="167449" y="0"/>
                  </a:moveTo>
                  <a:lnTo>
                    <a:pt x="125590" y="0"/>
                  </a:lnTo>
                  <a:lnTo>
                    <a:pt x="125590" y="41859"/>
                  </a:lnTo>
                  <a:lnTo>
                    <a:pt x="167449" y="41859"/>
                  </a:lnTo>
                  <a:lnTo>
                    <a:pt x="167449" y="0"/>
                  </a:lnTo>
                  <a:close/>
                </a:path>
                <a:path w="1549400" h="209550">
                  <a:moveTo>
                    <a:pt x="209321" y="167462"/>
                  </a:moveTo>
                  <a:lnTo>
                    <a:pt x="167462" y="167462"/>
                  </a:lnTo>
                  <a:lnTo>
                    <a:pt x="167462" y="209321"/>
                  </a:lnTo>
                  <a:lnTo>
                    <a:pt x="209321" y="209321"/>
                  </a:lnTo>
                  <a:lnTo>
                    <a:pt x="209321" y="167462"/>
                  </a:lnTo>
                  <a:close/>
                </a:path>
                <a:path w="1549400" h="209550">
                  <a:moveTo>
                    <a:pt x="209321" y="83731"/>
                  </a:moveTo>
                  <a:lnTo>
                    <a:pt x="167462" y="83731"/>
                  </a:lnTo>
                  <a:lnTo>
                    <a:pt x="167462" y="125590"/>
                  </a:lnTo>
                  <a:lnTo>
                    <a:pt x="167462" y="167449"/>
                  </a:lnTo>
                  <a:lnTo>
                    <a:pt x="209321" y="167449"/>
                  </a:lnTo>
                  <a:lnTo>
                    <a:pt x="209321" y="125590"/>
                  </a:lnTo>
                  <a:lnTo>
                    <a:pt x="209321" y="83731"/>
                  </a:lnTo>
                  <a:close/>
                </a:path>
                <a:path w="1549400" h="209550">
                  <a:moveTo>
                    <a:pt x="251180" y="0"/>
                  </a:moveTo>
                  <a:lnTo>
                    <a:pt x="209321" y="0"/>
                  </a:lnTo>
                  <a:lnTo>
                    <a:pt x="167462" y="0"/>
                  </a:lnTo>
                  <a:lnTo>
                    <a:pt x="167462" y="41859"/>
                  </a:lnTo>
                  <a:lnTo>
                    <a:pt x="209321" y="41859"/>
                  </a:lnTo>
                  <a:lnTo>
                    <a:pt x="251180" y="41859"/>
                  </a:lnTo>
                  <a:lnTo>
                    <a:pt x="251180" y="0"/>
                  </a:lnTo>
                  <a:close/>
                </a:path>
                <a:path w="1549400" h="209550">
                  <a:moveTo>
                    <a:pt x="293052" y="167462"/>
                  </a:moveTo>
                  <a:lnTo>
                    <a:pt x="251193" y="167462"/>
                  </a:lnTo>
                  <a:lnTo>
                    <a:pt x="251193" y="209321"/>
                  </a:lnTo>
                  <a:lnTo>
                    <a:pt x="293052" y="209321"/>
                  </a:lnTo>
                  <a:lnTo>
                    <a:pt x="293052" y="167462"/>
                  </a:lnTo>
                  <a:close/>
                </a:path>
                <a:path w="1549400" h="209550">
                  <a:moveTo>
                    <a:pt x="293052" y="83731"/>
                  </a:moveTo>
                  <a:lnTo>
                    <a:pt x="251193" y="83731"/>
                  </a:lnTo>
                  <a:lnTo>
                    <a:pt x="251193" y="125590"/>
                  </a:lnTo>
                  <a:lnTo>
                    <a:pt x="251193" y="167449"/>
                  </a:lnTo>
                  <a:lnTo>
                    <a:pt x="293052" y="167449"/>
                  </a:lnTo>
                  <a:lnTo>
                    <a:pt x="293052" y="125590"/>
                  </a:lnTo>
                  <a:lnTo>
                    <a:pt x="293052" y="83731"/>
                  </a:lnTo>
                  <a:close/>
                </a:path>
                <a:path w="1549400" h="209550">
                  <a:moveTo>
                    <a:pt x="293052" y="0"/>
                  </a:moveTo>
                  <a:lnTo>
                    <a:pt x="251193" y="0"/>
                  </a:lnTo>
                  <a:lnTo>
                    <a:pt x="251193" y="41859"/>
                  </a:lnTo>
                  <a:lnTo>
                    <a:pt x="251193" y="83718"/>
                  </a:lnTo>
                  <a:lnTo>
                    <a:pt x="293052" y="83718"/>
                  </a:lnTo>
                  <a:lnTo>
                    <a:pt x="293052" y="41859"/>
                  </a:lnTo>
                  <a:lnTo>
                    <a:pt x="293052" y="0"/>
                  </a:lnTo>
                  <a:close/>
                </a:path>
                <a:path w="1549400" h="209550">
                  <a:moveTo>
                    <a:pt x="418642" y="83731"/>
                  </a:moveTo>
                  <a:lnTo>
                    <a:pt x="376783" y="83731"/>
                  </a:lnTo>
                  <a:lnTo>
                    <a:pt x="376783" y="125590"/>
                  </a:lnTo>
                  <a:lnTo>
                    <a:pt x="418642" y="125590"/>
                  </a:lnTo>
                  <a:lnTo>
                    <a:pt x="418642" y="83731"/>
                  </a:lnTo>
                  <a:close/>
                </a:path>
                <a:path w="1549400" h="209550">
                  <a:moveTo>
                    <a:pt x="460502" y="0"/>
                  </a:moveTo>
                  <a:lnTo>
                    <a:pt x="418642" y="0"/>
                  </a:lnTo>
                  <a:lnTo>
                    <a:pt x="376783" y="0"/>
                  </a:lnTo>
                  <a:lnTo>
                    <a:pt x="376783" y="41859"/>
                  </a:lnTo>
                  <a:lnTo>
                    <a:pt x="376783" y="83718"/>
                  </a:lnTo>
                  <a:lnTo>
                    <a:pt x="418642" y="83718"/>
                  </a:lnTo>
                  <a:lnTo>
                    <a:pt x="460502" y="83718"/>
                  </a:lnTo>
                  <a:lnTo>
                    <a:pt x="460502" y="41859"/>
                  </a:lnTo>
                  <a:lnTo>
                    <a:pt x="460502" y="0"/>
                  </a:lnTo>
                  <a:close/>
                </a:path>
                <a:path w="1549400" h="209550">
                  <a:moveTo>
                    <a:pt x="502373" y="83731"/>
                  </a:moveTo>
                  <a:lnTo>
                    <a:pt x="460514" y="83731"/>
                  </a:lnTo>
                  <a:lnTo>
                    <a:pt x="460514" y="125590"/>
                  </a:lnTo>
                  <a:lnTo>
                    <a:pt x="502373" y="125590"/>
                  </a:lnTo>
                  <a:lnTo>
                    <a:pt x="502373" y="83731"/>
                  </a:lnTo>
                  <a:close/>
                </a:path>
                <a:path w="1549400" h="209550">
                  <a:moveTo>
                    <a:pt x="502373" y="0"/>
                  </a:moveTo>
                  <a:lnTo>
                    <a:pt x="460514" y="0"/>
                  </a:lnTo>
                  <a:lnTo>
                    <a:pt x="460514" y="41859"/>
                  </a:lnTo>
                  <a:lnTo>
                    <a:pt x="502373" y="41859"/>
                  </a:lnTo>
                  <a:lnTo>
                    <a:pt x="502373" y="0"/>
                  </a:lnTo>
                  <a:close/>
                </a:path>
                <a:path w="1549400" h="209550">
                  <a:moveTo>
                    <a:pt x="544220" y="41859"/>
                  </a:moveTo>
                  <a:lnTo>
                    <a:pt x="502373" y="41859"/>
                  </a:lnTo>
                  <a:lnTo>
                    <a:pt x="502373" y="83718"/>
                  </a:lnTo>
                  <a:lnTo>
                    <a:pt x="544220" y="83718"/>
                  </a:lnTo>
                  <a:lnTo>
                    <a:pt x="544220" y="41859"/>
                  </a:lnTo>
                  <a:close/>
                </a:path>
                <a:path w="1549400" h="209550">
                  <a:moveTo>
                    <a:pt x="627964" y="83731"/>
                  </a:moveTo>
                  <a:lnTo>
                    <a:pt x="586105" y="83731"/>
                  </a:lnTo>
                  <a:lnTo>
                    <a:pt x="544245" y="83731"/>
                  </a:lnTo>
                  <a:lnTo>
                    <a:pt x="544245" y="125590"/>
                  </a:lnTo>
                  <a:lnTo>
                    <a:pt x="586105" y="125590"/>
                  </a:lnTo>
                  <a:lnTo>
                    <a:pt x="627964" y="125590"/>
                  </a:lnTo>
                  <a:lnTo>
                    <a:pt x="627964" y="83731"/>
                  </a:lnTo>
                  <a:close/>
                </a:path>
                <a:path w="1549400" h="209550">
                  <a:moveTo>
                    <a:pt x="627964" y="0"/>
                  </a:moveTo>
                  <a:lnTo>
                    <a:pt x="586105" y="0"/>
                  </a:lnTo>
                  <a:lnTo>
                    <a:pt x="544245" y="0"/>
                  </a:lnTo>
                  <a:lnTo>
                    <a:pt x="544245" y="41859"/>
                  </a:lnTo>
                  <a:lnTo>
                    <a:pt x="544245" y="83718"/>
                  </a:lnTo>
                  <a:lnTo>
                    <a:pt x="586105" y="83718"/>
                  </a:lnTo>
                  <a:lnTo>
                    <a:pt x="586105" y="41859"/>
                  </a:lnTo>
                  <a:lnTo>
                    <a:pt x="627964" y="41859"/>
                  </a:lnTo>
                  <a:lnTo>
                    <a:pt x="627964" y="0"/>
                  </a:lnTo>
                  <a:close/>
                </a:path>
                <a:path w="1549400" h="209550">
                  <a:moveTo>
                    <a:pt x="711695" y="0"/>
                  </a:moveTo>
                  <a:lnTo>
                    <a:pt x="669836" y="0"/>
                  </a:lnTo>
                  <a:lnTo>
                    <a:pt x="627976" y="0"/>
                  </a:lnTo>
                  <a:lnTo>
                    <a:pt x="627976" y="41859"/>
                  </a:lnTo>
                  <a:lnTo>
                    <a:pt x="669836" y="41859"/>
                  </a:lnTo>
                  <a:lnTo>
                    <a:pt x="711695" y="41859"/>
                  </a:lnTo>
                  <a:lnTo>
                    <a:pt x="711695" y="0"/>
                  </a:lnTo>
                  <a:close/>
                </a:path>
                <a:path w="1549400" h="209550">
                  <a:moveTo>
                    <a:pt x="753554" y="83731"/>
                  </a:moveTo>
                  <a:lnTo>
                    <a:pt x="711708" y="83731"/>
                  </a:lnTo>
                  <a:lnTo>
                    <a:pt x="711708" y="125590"/>
                  </a:lnTo>
                  <a:lnTo>
                    <a:pt x="753554" y="125590"/>
                  </a:lnTo>
                  <a:lnTo>
                    <a:pt x="753554" y="83731"/>
                  </a:lnTo>
                  <a:close/>
                </a:path>
                <a:path w="1549400" h="209550">
                  <a:moveTo>
                    <a:pt x="753554" y="0"/>
                  </a:moveTo>
                  <a:lnTo>
                    <a:pt x="711708" y="0"/>
                  </a:lnTo>
                  <a:lnTo>
                    <a:pt x="711708" y="41859"/>
                  </a:lnTo>
                  <a:lnTo>
                    <a:pt x="753554" y="41859"/>
                  </a:lnTo>
                  <a:lnTo>
                    <a:pt x="753554" y="0"/>
                  </a:lnTo>
                  <a:close/>
                </a:path>
                <a:path w="1549400" h="209550">
                  <a:moveTo>
                    <a:pt x="795426" y="83731"/>
                  </a:moveTo>
                  <a:lnTo>
                    <a:pt x="753567" y="83731"/>
                  </a:lnTo>
                  <a:lnTo>
                    <a:pt x="753567" y="125590"/>
                  </a:lnTo>
                  <a:lnTo>
                    <a:pt x="795426" y="125590"/>
                  </a:lnTo>
                  <a:lnTo>
                    <a:pt x="795426" y="83731"/>
                  </a:lnTo>
                  <a:close/>
                </a:path>
                <a:path w="1549400" h="209550">
                  <a:moveTo>
                    <a:pt x="795426" y="0"/>
                  </a:moveTo>
                  <a:lnTo>
                    <a:pt x="753567" y="0"/>
                  </a:lnTo>
                  <a:lnTo>
                    <a:pt x="753567" y="41859"/>
                  </a:lnTo>
                  <a:lnTo>
                    <a:pt x="753567" y="83718"/>
                  </a:lnTo>
                  <a:lnTo>
                    <a:pt x="795426" y="83718"/>
                  </a:lnTo>
                  <a:lnTo>
                    <a:pt x="795426" y="41859"/>
                  </a:lnTo>
                  <a:lnTo>
                    <a:pt x="795426" y="0"/>
                  </a:lnTo>
                  <a:close/>
                </a:path>
                <a:path w="1549400" h="209550">
                  <a:moveTo>
                    <a:pt x="879157" y="0"/>
                  </a:moveTo>
                  <a:lnTo>
                    <a:pt x="837298" y="0"/>
                  </a:lnTo>
                  <a:lnTo>
                    <a:pt x="837298" y="41859"/>
                  </a:lnTo>
                  <a:lnTo>
                    <a:pt x="795439" y="41859"/>
                  </a:lnTo>
                  <a:lnTo>
                    <a:pt x="795439" y="83718"/>
                  </a:lnTo>
                  <a:lnTo>
                    <a:pt x="837298" y="83718"/>
                  </a:lnTo>
                  <a:lnTo>
                    <a:pt x="879157" y="83718"/>
                  </a:lnTo>
                  <a:lnTo>
                    <a:pt x="879157" y="41859"/>
                  </a:lnTo>
                  <a:lnTo>
                    <a:pt x="879157" y="0"/>
                  </a:lnTo>
                  <a:close/>
                </a:path>
                <a:path w="1549400" h="209550">
                  <a:moveTo>
                    <a:pt x="921016" y="83731"/>
                  </a:moveTo>
                  <a:lnTo>
                    <a:pt x="879157" y="83731"/>
                  </a:lnTo>
                  <a:lnTo>
                    <a:pt x="837298" y="83731"/>
                  </a:lnTo>
                  <a:lnTo>
                    <a:pt x="837298" y="125590"/>
                  </a:lnTo>
                  <a:lnTo>
                    <a:pt x="879157" y="125590"/>
                  </a:lnTo>
                  <a:lnTo>
                    <a:pt x="921016" y="125590"/>
                  </a:lnTo>
                  <a:lnTo>
                    <a:pt x="921016" y="83731"/>
                  </a:lnTo>
                  <a:close/>
                </a:path>
                <a:path w="1549400" h="209550">
                  <a:moveTo>
                    <a:pt x="1004747" y="83731"/>
                  </a:moveTo>
                  <a:lnTo>
                    <a:pt x="962888" y="83731"/>
                  </a:lnTo>
                  <a:lnTo>
                    <a:pt x="962888" y="125590"/>
                  </a:lnTo>
                  <a:lnTo>
                    <a:pt x="1004747" y="125590"/>
                  </a:lnTo>
                  <a:lnTo>
                    <a:pt x="1004747" y="83731"/>
                  </a:lnTo>
                  <a:close/>
                </a:path>
                <a:path w="1549400" h="209550">
                  <a:moveTo>
                    <a:pt x="1088478" y="83731"/>
                  </a:moveTo>
                  <a:lnTo>
                    <a:pt x="1046619" y="83731"/>
                  </a:lnTo>
                  <a:lnTo>
                    <a:pt x="1004760" y="83731"/>
                  </a:lnTo>
                  <a:lnTo>
                    <a:pt x="1004760" y="125590"/>
                  </a:lnTo>
                  <a:lnTo>
                    <a:pt x="1046619" y="125590"/>
                  </a:lnTo>
                  <a:lnTo>
                    <a:pt x="1088478" y="125590"/>
                  </a:lnTo>
                  <a:lnTo>
                    <a:pt x="1088478" y="83731"/>
                  </a:lnTo>
                  <a:close/>
                </a:path>
                <a:path w="1549400" h="209550">
                  <a:moveTo>
                    <a:pt x="1088478" y="41859"/>
                  </a:moveTo>
                  <a:lnTo>
                    <a:pt x="1046619" y="41859"/>
                  </a:lnTo>
                  <a:lnTo>
                    <a:pt x="1004760" y="41859"/>
                  </a:lnTo>
                  <a:lnTo>
                    <a:pt x="1004760" y="83718"/>
                  </a:lnTo>
                  <a:lnTo>
                    <a:pt x="1046619" y="83718"/>
                  </a:lnTo>
                  <a:lnTo>
                    <a:pt x="1088478" y="83718"/>
                  </a:lnTo>
                  <a:lnTo>
                    <a:pt x="1088478" y="41859"/>
                  </a:lnTo>
                  <a:close/>
                </a:path>
                <a:path w="1549400" h="209550">
                  <a:moveTo>
                    <a:pt x="1172197" y="83731"/>
                  </a:moveTo>
                  <a:lnTo>
                    <a:pt x="1130350" y="83731"/>
                  </a:lnTo>
                  <a:lnTo>
                    <a:pt x="1088491" y="83731"/>
                  </a:lnTo>
                  <a:lnTo>
                    <a:pt x="1088491" y="125590"/>
                  </a:lnTo>
                  <a:lnTo>
                    <a:pt x="1130350" y="125590"/>
                  </a:lnTo>
                  <a:lnTo>
                    <a:pt x="1172197" y="125590"/>
                  </a:lnTo>
                  <a:lnTo>
                    <a:pt x="1172197" y="83731"/>
                  </a:lnTo>
                  <a:close/>
                </a:path>
                <a:path w="1549400" h="209550">
                  <a:moveTo>
                    <a:pt x="1172197" y="0"/>
                  </a:moveTo>
                  <a:lnTo>
                    <a:pt x="1130350" y="0"/>
                  </a:lnTo>
                  <a:lnTo>
                    <a:pt x="1130350" y="41859"/>
                  </a:lnTo>
                  <a:lnTo>
                    <a:pt x="1172197" y="41859"/>
                  </a:lnTo>
                  <a:lnTo>
                    <a:pt x="1172197" y="0"/>
                  </a:lnTo>
                  <a:close/>
                </a:path>
                <a:path w="1549400" h="209550">
                  <a:moveTo>
                    <a:pt x="1214081" y="41859"/>
                  </a:moveTo>
                  <a:lnTo>
                    <a:pt x="1172222" y="41859"/>
                  </a:lnTo>
                  <a:lnTo>
                    <a:pt x="1172222" y="83718"/>
                  </a:lnTo>
                  <a:lnTo>
                    <a:pt x="1214081" y="83718"/>
                  </a:lnTo>
                  <a:lnTo>
                    <a:pt x="1214081" y="41859"/>
                  </a:lnTo>
                  <a:close/>
                </a:path>
                <a:path w="1549400" h="209550">
                  <a:moveTo>
                    <a:pt x="1297800" y="83731"/>
                  </a:moveTo>
                  <a:lnTo>
                    <a:pt x="1255941" y="83731"/>
                  </a:lnTo>
                  <a:lnTo>
                    <a:pt x="1255941" y="125590"/>
                  </a:lnTo>
                  <a:lnTo>
                    <a:pt x="1297800" y="125590"/>
                  </a:lnTo>
                  <a:lnTo>
                    <a:pt x="1297800" y="83731"/>
                  </a:lnTo>
                  <a:close/>
                </a:path>
                <a:path w="1549400" h="209550">
                  <a:moveTo>
                    <a:pt x="1381531" y="83731"/>
                  </a:moveTo>
                  <a:lnTo>
                    <a:pt x="1339672" y="83731"/>
                  </a:lnTo>
                  <a:lnTo>
                    <a:pt x="1339672" y="125590"/>
                  </a:lnTo>
                  <a:lnTo>
                    <a:pt x="1381531" y="125590"/>
                  </a:lnTo>
                  <a:lnTo>
                    <a:pt x="1381531" y="83731"/>
                  </a:lnTo>
                  <a:close/>
                </a:path>
                <a:path w="1549400" h="209550">
                  <a:moveTo>
                    <a:pt x="1381531" y="0"/>
                  </a:moveTo>
                  <a:lnTo>
                    <a:pt x="1339672" y="0"/>
                  </a:lnTo>
                  <a:lnTo>
                    <a:pt x="1297800" y="0"/>
                  </a:lnTo>
                  <a:lnTo>
                    <a:pt x="1255941" y="0"/>
                  </a:lnTo>
                  <a:lnTo>
                    <a:pt x="1255941" y="41859"/>
                  </a:lnTo>
                  <a:lnTo>
                    <a:pt x="1255941" y="83718"/>
                  </a:lnTo>
                  <a:lnTo>
                    <a:pt x="1297800" y="83718"/>
                  </a:lnTo>
                  <a:lnTo>
                    <a:pt x="1297800" y="41859"/>
                  </a:lnTo>
                  <a:lnTo>
                    <a:pt x="1339672" y="41859"/>
                  </a:lnTo>
                  <a:lnTo>
                    <a:pt x="1381531" y="41859"/>
                  </a:lnTo>
                  <a:lnTo>
                    <a:pt x="1381531" y="0"/>
                  </a:lnTo>
                  <a:close/>
                </a:path>
                <a:path w="1549400" h="209550">
                  <a:moveTo>
                    <a:pt x="1465262" y="83731"/>
                  </a:moveTo>
                  <a:lnTo>
                    <a:pt x="1423403" y="83731"/>
                  </a:lnTo>
                  <a:lnTo>
                    <a:pt x="1381544" y="83731"/>
                  </a:lnTo>
                  <a:lnTo>
                    <a:pt x="1381544" y="125590"/>
                  </a:lnTo>
                  <a:lnTo>
                    <a:pt x="1423403" y="125590"/>
                  </a:lnTo>
                  <a:lnTo>
                    <a:pt x="1465262" y="125590"/>
                  </a:lnTo>
                  <a:lnTo>
                    <a:pt x="1465262" y="83731"/>
                  </a:lnTo>
                  <a:close/>
                </a:path>
                <a:path w="1549400" h="209550">
                  <a:moveTo>
                    <a:pt x="1465262" y="0"/>
                  </a:moveTo>
                  <a:lnTo>
                    <a:pt x="1423403" y="0"/>
                  </a:lnTo>
                  <a:lnTo>
                    <a:pt x="1381544" y="0"/>
                  </a:lnTo>
                  <a:lnTo>
                    <a:pt x="1381544" y="41859"/>
                  </a:lnTo>
                  <a:lnTo>
                    <a:pt x="1423403" y="41859"/>
                  </a:lnTo>
                  <a:lnTo>
                    <a:pt x="1465262" y="41859"/>
                  </a:lnTo>
                  <a:lnTo>
                    <a:pt x="1465262" y="0"/>
                  </a:lnTo>
                  <a:close/>
                </a:path>
                <a:path w="1549400" h="209550">
                  <a:moveTo>
                    <a:pt x="1548993" y="0"/>
                  </a:moveTo>
                  <a:lnTo>
                    <a:pt x="1507134" y="0"/>
                  </a:lnTo>
                  <a:lnTo>
                    <a:pt x="1465275" y="0"/>
                  </a:lnTo>
                  <a:lnTo>
                    <a:pt x="1465275" y="41859"/>
                  </a:lnTo>
                  <a:lnTo>
                    <a:pt x="1507134" y="41859"/>
                  </a:lnTo>
                  <a:lnTo>
                    <a:pt x="1507134" y="83718"/>
                  </a:lnTo>
                  <a:lnTo>
                    <a:pt x="1548993" y="83718"/>
                  </a:lnTo>
                  <a:lnTo>
                    <a:pt x="1548993" y="41859"/>
                  </a:lnTo>
                  <a:lnTo>
                    <a:pt x="1548993" y="0"/>
                  </a:lnTo>
                  <a:close/>
                </a:path>
              </a:pathLst>
            </a:custGeom>
            <a:solidFill>
              <a:srgbClr val="1434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8"/>
            <p:cNvSpPr/>
            <p:nvPr/>
          </p:nvSpPr>
          <p:spPr>
            <a:xfrm>
              <a:off x="5305234" y="5073205"/>
              <a:ext cx="1549400" cy="209550"/>
            </a:xfrm>
            <a:custGeom>
              <a:avLst/>
              <a:gdLst/>
              <a:ahLst/>
              <a:cxnLst/>
              <a:rect l="l" t="t" r="r" b="b"/>
              <a:pathLst>
                <a:path w="1549400" h="209550">
                  <a:moveTo>
                    <a:pt x="41859" y="125590"/>
                  </a:moveTo>
                  <a:lnTo>
                    <a:pt x="0" y="125590"/>
                  </a:lnTo>
                  <a:lnTo>
                    <a:pt x="0" y="167449"/>
                  </a:lnTo>
                  <a:lnTo>
                    <a:pt x="41859" y="167449"/>
                  </a:lnTo>
                  <a:lnTo>
                    <a:pt x="41859" y="125590"/>
                  </a:lnTo>
                  <a:close/>
                </a:path>
                <a:path w="1549400" h="209550">
                  <a:moveTo>
                    <a:pt x="83718" y="167462"/>
                  </a:moveTo>
                  <a:lnTo>
                    <a:pt x="41859" y="167462"/>
                  </a:lnTo>
                  <a:lnTo>
                    <a:pt x="0" y="167462"/>
                  </a:lnTo>
                  <a:lnTo>
                    <a:pt x="0" y="209321"/>
                  </a:lnTo>
                  <a:lnTo>
                    <a:pt x="41859" y="209321"/>
                  </a:lnTo>
                  <a:lnTo>
                    <a:pt x="83718" y="209321"/>
                  </a:lnTo>
                  <a:lnTo>
                    <a:pt x="83718" y="167462"/>
                  </a:lnTo>
                  <a:close/>
                </a:path>
                <a:path w="1549400" h="209550">
                  <a:moveTo>
                    <a:pt x="125577" y="167462"/>
                  </a:moveTo>
                  <a:lnTo>
                    <a:pt x="83731" y="167462"/>
                  </a:lnTo>
                  <a:lnTo>
                    <a:pt x="83731" y="209321"/>
                  </a:lnTo>
                  <a:lnTo>
                    <a:pt x="125577" y="209321"/>
                  </a:lnTo>
                  <a:lnTo>
                    <a:pt x="125577" y="167462"/>
                  </a:lnTo>
                  <a:close/>
                </a:path>
                <a:path w="1549400" h="209550">
                  <a:moveTo>
                    <a:pt x="167449" y="167462"/>
                  </a:moveTo>
                  <a:lnTo>
                    <a:pt x="125590" y="167462"/>
                  </a:lnTo>
                  <a:lnTo>
                    <a:pt x="125590" y="209321"/>
                  </a:lnTo>
                  <a:lnTo>
                    <a:pt x="167449" y="209321"/>
                  </a:lnTo>
                  <a:lnTo>
                    <a:pt x="167449" y="167462"/>
                  </a:lnTo>
                  <a:close/>
                </a:path>
                <a:path w="1549400" h="209550">
                  <a:moveTo>
                    <a:pt x="251180" y="167462"/>
                  </a:moveTo>
                  <a:lnTo>
                    <a:pt x="209321" y="167462"/>
                  </a:lnTo>
                  <a:lnTo>
                    <a:pt x="167462" y="167462"/>
                  </a:lnTo>
                  <a:lnTo>
                    <a:pt x="167462" y="209321"/>
                  </a:lnTo>
                  <a:lnTo>
                    <a:pt x="209321" y="209321"/>
                  </a:lnTo>
                  <a:lnTo>
                    <a:pt x="251180" y="209321"/>
                  </a:lnTo>
                  <a:lnTo>
                    <a:pt x="251180" y="167462"/>
                  </a:lnTo>
                  <a:close/>
                </a:path>
                <a:path w="1549400" h="209550">
                  <a:moveTo>
                    <a:pt x="293052" y="167462"/>
                  </a:moveTo>
                  <a:lnTo>
                    <a:pt x="251193" y="167462"/>
                  </a:lnTo>
                  <a:lnTo>
                    <a:pt x="251193" y="209321"/>
                  </a:lnTo>
                  <a:lnTo>
                    <a:pt x="293052" y="209321"/>
                  </a:lnTo>
                  <a:lnTo>
                    <a:pt x="293052" y="167462"/>
                  </a:lnTo>
                  <a:close/>
                </a:path>
                <a:path w="1549400" h="209550">
                  <a:moveTo>
                    <a:pt x="293052" y="125590"/>
                  </a:moveTo>
                  <a:lnTo>
                    <a:pt x="251193" y="125590"/>
                  </a:lnTo>
                  <a:lnTo>
                    <a:pt x="251193" y="167449"/>
                  </a:lnTo>
                  <a:lnTo>
                    <a:pt x="293052" y="167449"/>
                  </a:lnTo>
                  <a:lnTo>
                    <a:pt x="293052" y="125590"/>
                  </a:lnTo>
                  <a:close/>
                </a:path>
                <a:path w="1549400" h="209550">
                  <a:moveTo>
                    <a:pt x="376783" y="167462"/>
                  </a:moveTo>
                  <a:lnTo>
                    <a:pt x="334924" y="167462"/>
                  </a:lnTo>
                  <a:lnTo>
                    <a:pt x="334924" y="209321"/>
                  </a:lnTo>
                  <a:lnTo>
                    <a:pt x="376783" y="209321"/>
                  </a:lnTo>
                  <a:lnTo>
                    <a:pt x="376783" y="167462"/>
                  </a:lnTo>
                  <a:close/>
                </a:path>
                <a:path w="1549400" h="209550">
                  <a:moveTo>
                    <a:pt x="418642" y="83731"/>
                  </a:moveTo>
                  <a:lnTo>
                    <a:pt x="376783" y="83731"/>
                  </a:lnTo>
                  <a:lnTo>
                    <a:pt x="334924" y="83731"/>
                  </a:lnTo>
                  <a:lnTo>
                    <a:pt x="334924" y="125590"/>
                  </a:lnTo>
                  <a:lnTo>
                    <a:pt x="376783" y="125590"/>
                  </a:lnTo>
                  <a:lnTo>
                    <a:pt x="418642" y="125590"/>
                  </a:lnTo>
                  <a:lnTo>
                    <a:pt x="418642" y="83731"/>
                  </a:lnTo>
                  <a:close/>
                </a:path>
                <a:path w="1549400" h="209550">
                  <a:moveTo>
                    <a:pt x="460502" y="167462"/>
                  </a:moveTo>
                  <a:lnTo>
                    <a:pt x="418642" y="167462"/>
                  </a:lnTo>
                  <a:lnTo>
                    <a:pt x="418642" y="209321"/>
                  </a:lnTo>
                  <a:lnTo>
                    <a:pt x="460502" y="209321"/>
                  </a:lnTo>
                  <a:lnTo>
                    <a:pt x="460502" y="167462"/>
                  </a:lnTo>
                  <a:close/>
                </a:path>
                <a:path w="1549400" h="209550">
                  <a:moveTo>
                    <a:pt x="460502" y="125590"/>
                  </a:moveTo>
                  <a:lnTo>
                    <a:pt x="418642" y="125590"/>
                  </a:lnTo>
                  <a:lnTo>
                    <a:pt x="418642" y="167449"/>
                  </a:lnTo>
                  <a:lnTo>
                    <a:pt x="460502" y="167449"/>
                  </a:lnTo>
                  <a:lnTo>
                    <a:pt x="460502" y="125590"/>
                  </a:lnTo>
                  <a:close/>
                </a:path>
                <a:path w="1549400" h="209550">
                  <a:moveTo>
                    <a:pt x="460502" y="41859"/>
                  </a:moveTo>
                  <a:lnTo>
                    <a:pt x="418642" y="41859"/>
                  </a:lnTo>
                  <a:lnTo>
                    <a:pt x="418642" y="83718"/>
                  </a:lnTo>
                  <a:lnTo>
                    <a:pt x="460502" y="83718"/>
                  </a:lnTo>
                  <a:lnTo>
                    <a:pt x="460502" y="41859"/>
                  </a:lnTo>
                  <a:close/>
                </a:path>
                <a:path w="1549400" h="209550">
                  <a:moveTo>
                    <a:pt x="502373" y="41859"/>
                  </a:moveTo>
                  <a:lnTo>
                    <a:pt x="460514" y="41859"/>
                  </a:lnTo>
                  <a:lnTo>
                    <a:pt x="460514" y="83718"/>
                  </a:lnTo>
                  <a:lnTo>
                    <a:pt x="502373" y="83718"/>
                  </a:lnTo>
                  <a:lnTo>
                    <a:pt x="502373" y="41859"/>
                  </a:lnTo>
                  <a:close/>
                </a:path>
                <a:path w="1549400" h="209550">
                  <a:moveTo>
                    <a:pt x="544220" y="167462"/>
                  </a:moveTo>
                  <a:lnTo>
                    <a:pt x="502373" y="167462"/>
                  </a:lnTo>
                  <a:lnTo>
                    <a:pt x="502373" y="209321"/>
                  </a:lnTo>
                  <a:lnTo>
                    <a:pt x="544220" y="209321"/>
                  </a:lnTo>
                  <a:lnTo>
                    <a:pt x="544220" y="167462"/>
                  </a:lnTo>
                  <a:close/>
                </a:path>
                <a:path w="1549400" h="209550">
                  <a:moveTo>
                    <a:pt x="544220" y="83731"/>
                  </a:moveTo>
                  <a:lnTo>
                    <a:pt x="502373" y="83731"/>
                  </a:lnTo>
                  <a:lnTo>
                    <a:pt x="460514" y="83731"/>
                  </a:lnTo>
                  <a:lnTo>
                    <a:pt x="460514" y="125590"/>
                  </a:lnTo>
                  <a:lnTo>
                    <a:pt x="460514" y="167449"/>
                  </a:lnTo>
                  <a:lnTo>
                    <a:pt x="502373" y="167449"/>
                  </a:lnTo>
                  <a:lnTo>
                    <a:pt x="544220" y="167449"/>
                  </a:lnTo>
                  <a:lnTo>
                    <a:pt x="544220" y="125590"/>
                  </a:lnTo>
                  <a:lnTo>
                    <a:pt x="544220" y="83731"/>
                  </a:lnTo>
                  <a:close/>
                </a:path>
                <a:path w="1549400" h="209550">
                  <a:moveTo>
                    <a:pt x="627964" y="167462"/>
                  </a:moveTo>
                  <a:lnTo>
                    <a:pt x="586105" y="167462"/>
                  </a:lnTo>
                  <a:lnTo>
                    <a:pt x="586105" y="209321"/>
                  </a:lnTo>
                  <a:lnTo>
                    <a:pt x="627964" y="209321"/>
                  </a:lnTo>
                  <a:lnTo>
                    <a:pt x="627964" y="167462"/>
                  </a:lnTo>
                  <a:close/>
                </a:path>
                <a:path w="1549400" h="209550">
                  <a:moveTo>
                    <a:pt x="627964" y="83731"/>
                  </a:moveTo>
                  <a:lnTo>
                    <a:pt x="586105" y="83731"/>
                  </a:lnTo>
                  <a:lnTo>
                    <a:pt x="544245" y="83731"/>
                  </a:lnTo>
                  <a:lnTo>
                    <a:pt x="544245" y="125590"/>
                  </a:lnTo>
                  <a:lnTo>
                    <a:pt x="544245" y="167449"/>
                  </a:lnTo>
                  <a:lnTo>
                    <a:pt x="586105" y="167449"/>
                  </a:lnTo>
                  <a:lnTo>
                    <a:pt x="627964" y="167449"/>
                  </a:lnTo>
                  <a:lnTo>
                    <a:pt x="627964" y="125590"/>
                  </a:lnTo>
                  <a:lnTo>
                    <a:pt x="627964" y="83731"/>
                  </a:lnTo>
                  <a:close/>
                </a:path>
                <a:path w="1549400" h="209550">
                  <a:moveTo>
                    <a:pt x="627964" y="41859"/>
                  </a:moveTo>
                  <a:lnTo>
                    <a:pt x="586105" y="41859"/>
                  </a:lnTo>
                  <a:lnTo>
                    <a:pt x="586105" y="83718"/>
                  </a:lnTo>
                  <a:lnTo>
                    <a:pt x="627964" y="83718"/>
                  </a:lnTo>
                  <a:lnTo>
                    <a:pt x="627964" y="41859"/>
                  </a:lnTo>
                  <a:close/>
                </a:path>
                <a:path w="1549400" h="209550">
                  <a:moveTo>
                    <a:pt x="711695" y="167462"/>
                  </a:moveTo>
                  <a:lnTo>
                    <a:pt x="669836" y="167462"/>
                  </a:lnTo>
                  <a:lnTo>
                    <a:pt x="669836" y="209321"/>
                  </a:lnTo>
                  <a:lnTo>
                    <a:pt x="711695" y="209321"/>
                  </a:lnTo>
                  <a:lnTo>
                    <a:pt x="711695" y="167462"/>
                  </a:lnTo>
                  <a:close/>
                </a:path>
                <a:path w="1549400" h="209550">
                  <a:moveTo>
                    <a:pt x="711695" y="125590"/>
                  </a:moveTo>
                  <a:lnTo>
                    <a:pt x="669836" y="125590"/>
                  </a:lnTo>
                  <a:lnTo>
                    <a:pt x="669836" y="167449"/>
                  </a:lnTo>
                  <a:lnTo>
                    <a:pt x="711695" y="167449"/>
                  </a:lnTo>
                  <a:lnTo>
                    <a:pt x="711695" y="125590"/>
                  </a:lnTo>
                  <a:close/>
                </a:path>
                <a:path w="1549400" h="209550">
                  <a:moveTo>
                    <a:pt x="711695" y="41859"/>
                  </a:moveTo>
                  <a:lnTo>
                    <a:pt x="669836" y="41859"/>
                  </a:lnTo>
                  <a:lnTo>
                    <a:pt x="669836" y="83718"/>
                  </a:lnTo>
                  <a:lnTo>
                    <a:pt x="711695" y="83718"/>
                  </a:lnTo>
                  <a:lnTo>
                    <a:pt x="711695" y="41859"/>
                  </a:lnTo>
                  <a:close/>
                </a:path>
                <a:path w="1549400" h="209550">
                  <a:moveTo>
                    <a:pt x="753554" y="83731"/>
                  </a:moveTo>
                  <a:lnTo>
                    <a:pt x="711708" y="83731"/>
                  </a:lnTo>
                  <a:lnTo>
                    <a:pt x="711708" y="125590"/>
                  </a:lnTo>
                  <a:lnTo>
                    <a:pt x="753554" y="125590"/>
                  </a:lnTo>
                  <a:lnTo>
                    <a:pt x="753554" y="83731"/>
                  </a:lnTo>
                  <a:close/>
                </a:path>
                <a:path w="1549400" h="209550">
                  <a:moveTo>
                    <a:pt x="795426" y="167462"/>
                  </a:moveTo>
                  <a:lnTo>
                    <a:pt x="753567" y="167462"/>
                  </a:lnTo>
                  <a:lnTo>
                    <a:pt x="753567" y="209321"/>
                  </a:lnTo>
                  <a:lnTo>
                    <a:pt x="795426" y="209321"/>
                  </a:lnTo>
                  <a:lnTo>
                    <a:pt x="795426" y="167462"/>
                  </a:lnTo>
                  <a:close/>
                </a:path>
                <a:path w="1549400" h="209550">
                  <a:moveTo>
                    <a:pt x="795426" y="41859"/>
                  </a:moveTo>
                  <a:lnTo>
                    <a:pt x="753567" y="41859"/>
                  </a:lnTo>
                  <a:lnTo>
                    <a:pt x="753567" y="83718"/>
                  </a:lnTo>
                  <a:lnTo>
                    <a:pt x="795426" y="83718"/>
                  </a:lnTo>
                  <a:lnTo>
                    <a:pt x="795426" y="41859"/>
                  </a:lnTo>
                  <a:close/>
                </a:path>
                <a:path w="1549400" h="209550">
                  <a:moveTo>
                    <a:pt x="837298" y="41859"/>
                  </a:moveTo>
                  <a:lnTo>
                    <a:pt x="795439" y="41859"/>
                  </a:lnTo>
                  <a:lnTo>
                    <a:pt x="795439" y="83718"/>
                  </a:lnTo>
                  <a:lnTo>
                    <a:pt x="837298" y="83718"/>
                  </a:lnTo>
                  <a:lnTo>
                    <a:pt x="837298" y="41859"/>
                  </a:lnTo>
                  <a:close/>
                </a:path>
                <a:path w="1549400" h="209550">
                  <a:moveTo>
                    <a:pt x="879157" y="167462"/>
                  </a:moveTo>
                  <a:lnTo>
                    <a:pt x="837298" y="167462"/>
                  </a:lnTo>
                  <a:lnTo>
                    <a:pt x="837298" y="209321"/>
                  </a:lnTo>
                  <a:lnTo>
                    <a:pt x="879157" y="209321"/>
                  </a:lnTo>
                  <a:lnTo>
                    <a:pt x="879157" y="167462"/>
                  </a:lnTo>
                  <a:close/>
                </a:path>
                <a:path w="1549400" h="209550">
                  <a:moveTo>
                    <a:pt x="879157" y="125590"/>
                  </a:moveTo>
                  <a:lnTo>
                    <a:pt x="837298" y="125590"/>
                  </a:lnTo>
                  <a:lnTo>
                    <a:pt x="837298" y="83731"/>
                  </a:lnTo>
                  <a:lnTo>
                    <a:pt x="795439" y="83731"/>
                  </a:lnTo>
                  <a:lnTo>
                    <a:pt x="795439" y="125590"/>
                  </a:lnTo>
                  <a:lnTo>
                    <a:pt x="795439" y="167449"/>
                  </a:lnTo>
                  <a:lnTo>
                    <a:pt x="837298" y="167449"/>
                  </a:lnTo>
                  <a:lnTo>
                    <a:pt x="879157" y="167449"/>
                  </a:lnTo>
                  <a:lnTo>
                    <a:pt x="879157" y="125590"/>
                  </a:lnTo>
                  <a:close/>
                </a:path>
                <a:path w="1549400" h="209550">
                  <a:moveTo>
                    <a:pt x="921016" y="41859"/>
                  </a:moveTo>
                  <a:lnTo>
                    <a:pt x="879157" y="41859"/>
                  </a:lnTo>
                  <a:lnTo>
                    <a:pt x="879157" y="83718"/>
                  </a:lnTo>
                  <a:lnTo>
                    <a:pt x="921016" y="83718"/>
                  </a:lnTo>
                  <a:lnTo>
                    <a:pt x="921016" y="41859"/>
                  </a:lnTo>
                  <a:close/>
                </a:path>
                <a:path w="1549400" h="209550">
                  <a:moveTo>
                    <a:pt x="962888" y="167462"/>
                  </a:moveTo>
                  <a:lnTo>
                    <a:pt x="921029" y="167462"/>
                  </a:lnTo>
                  <a:lnTo>
                    <a:pt x="921029" y="209321"/>
                  </a:lnTo>
                  <a:lnTo>
                    <a:pt x="962888" y="209321"/>
                  </a:lnTo>
                  <a:lnTo>
                    <a:pt x="962888" y="167462"/>
                  </a:lnTo>
                  <a:close/>
                </a:path>
                <a:path w="1549400" h="209550">
                  <a:moveTo>
                    <a:pt x="1004747" y="83731"/>
                  </a:moveTo>
                  <a:lnTo>
                    <a:pt x="962888" y="83731"/>
                  </a:lnTo>
                  <a:lnTo>
                    <a:pt x="921029" y="83731"/>
                  </a:lnTo>
                  <a:lnTo>
                    <a:pt x="921029" y="125590"/>
                  </a:lnTo>
                  <a:lnTo>
                    <a:pt x="921029" y="167449"/>
                  </a:lnTo>
                  <a:lnTo>
                    <a:pt x="962888" y="167449"/>
                  </a:lnTo>
                  <a:lnTo>
                    <a:pt x="962888" y="125590"/>
                  </a:lnTo>
                  <a:lnTo>
                    <a:pt x="1004747" y="125590"/>
                  </a:lnTo>
                  <a:lnTo>
                    <a:pt x="1004747" y="83731"/>
                  </a:lnTo>
                  <a:close/>
                </a:path>
                <a:path w="1549400" h="209550">
                  <a:moveTo>
                    <a:pt x="1046619" y="167462"/>
                  </a:moveTo>
                  <a:lnTo>
                    <a:pt x="1004760" y="167462"/>
                  </a:lnTo>
                  <a:lnTo>
                    <a:pt x="1004760" y="209321"/>
                  </a:lnTo>
                  <a:lnTo>
                    <a:pt x="1046619" y="209321"/>
                  </a:lnTo>
                  <a:lnTo>
                    <a:pt x="1046619" y="167462"/>
                  </a:lnTo>
                  <a:close/>
                </a:path>
                <a:path w="1549400" h="209550">
                  <a:moveTo>
                    <a:pt x="1088478" y="125590"/>
                  </a:moveTo>
                  <a:lnTo>
                    <a:pt x="1046619" y="125590"/>
                  </a:lnTo>
                  <a:lnTo>
                    <a:pt x="1004760" y="125590"/>
                  </a:lnTo>
                  <a:lnTo>
                    <a:pt x="1004760" y="167449"/>
                  </a:lnTo>
                  <a:lnTo>
                    <a:pt x="1046619" y="167449"/>
                  </a:lnTo>
                  <a:lnTo>
                    <a:pt x="1088478" y="167449"/>
                  </a:lnTo>
                  <a:lnTo>
                    <a:pt x="1088478" y="125590"/>
                  </a:lnTo>
                  <a:close/>
                </a:path>
                <a:path w="1549400" h="209550">
                  <a:moveTo>
                    <a:pt x="1130350" y="167462"/>
                  </a:moveTo>
                  <a:lnTo>
                    <a:pt x="1088491" y="167462"/>
                  </a:lnTo>
                  <a:lnTo>
                    <a:pt x="1088491" y="209321"/>
                  </a:lnTo>
                  <a:lnTo>
                    <a:pt x="1130350" y="209321"/>
                  </a:lnTo>
                  <a:lnTo>
                    <a:pt x="1130350" y="167462"/>
                  </a:lnTo>
                  <a:close/>
                </a:path>
                <a:path w="1549400" h="209550">
                  <a:moveTo>
                    <a:pt x="1172197" y="83731"/>
                  </a:moveTo>
                  <a:lnTo>
                    <a:pt x="1130350" y="83731"/>
                  </a:lnTo>
                  <a:lnTo>
                    <a:pt x="1088491" y="83731"/>
                  </a:lnTo>
                  <a:lnTo>
                    <a:pt x="1088491" y="125590"/>
                  </a:lnTo>
                  <a:lnTo>
                    <a:pt x="1130350" y="125590"/>
                  </a:lnTo>
                  <a:lnTo>
                    <a:pt x="1130350" y="167449"/>
                  </a:lnTo>
                  <a:lnTo>
                    <a:pt x="1172197" y="167449"/>
                  </a:lnTo>
                  <a:lnTo>
                    <a:pt x="1172197" y="125590"/>
                  </a:lnTo>
                  <a:lnTo>
                    <a:pt x="1172197" y="83731"/>
                  </a:lnTo>
                  <a:close/>
                </a:path>
                <a:path w="1549400" h="209550">
                  <a:moveTo>
                    <a:pt x="1172197" y="41859"/>
                  </a:moveTo>
                  <a:lnTo>
                    <a:pt x="1130350" y="41859"/>
                  </a:lnTo>
                  <a:lnTo>
                    <a:pt x="1130350" y="83718"/>
                  </a:lnTo>
                  <a:lnTo>
                    <a:pt x="1172197" y="83718"/>
                  </a:lnTo>
                  <a:lnTo>
                    <a:pt x="1172197" y="41859"/>
                  </a:lnTo>
                  <a:close/>
                </a:path>
                <a:path w="1549400" h="209550">
                  <a:moveTo>
                    <a:pt x="1214081" y="167462"/>
                  </a:moveTo>
                  <a:lnTo>
                    <a:pt x="1172222" y="167462"/>
                  </a:lnTo>
                  <a:lnTo>
                    <a:pt x="1172222" y="209321"/>
                  </a:lnTo>
                  <a:lnTo>
                    <a:pt x="1214081" y="209321"/>
                  </a:lnTo>
                  <a:lnTo>
                    <a:pt x="1214081" y="167462"/>
                  </a:lnTo>
                  <a:close/>
                </a:path>
                <a:path w="1549400" h="209550">
                  <a:moveTo>
                    <a:pt x="1297800" y="83731"/>
                  </a:moveTo>
                  <a:lnTo>
                    <a:pt x="1255941" y="83731"/>
                  </a:lnTo>
                  <a:lnTo>
                    <a:pt x="1255941" y="125590"/>
                  </a:lnTo>
                  <a:lnTo>
                    <a:pt x="1255941" y="167449"/>
                  </a:lnTo>
                  <a:lnTo>
                    <a:pt x="1297800" y="167449"/>
                  </a:lnTo>
                  <a:lnTo>
                    <a:pt x="1297800" y="125590"/>
                  </a:lnTo>
                  <a:lnTo>
                    <a:pt x="1297800" y="83731"/>
                  </a:lnTo>
                  <a:close/>
                </a:path>
                <a:path w="1549400" h="209550">
                  <a:moveTo>
                    <a:pt x="1297800" y="41859"/>
                  </a:moveTo>
                  <a:lnTo>
                    <a:pt x="1255941" y="41859"/>
                  </a:lnTo>
                  <a:lnTo>
                    <a:pt x="1255941" y="83718"/>
                  </a:lnTo>
                  <a:lnTo>
                    <a:pt x="1297800" y="83718"/>
                  </a:lnTo>
                  <a:lnTo>
                    <a:pt x="1297800" y="41859"/>
                  </a:lnTo>
                  <a:close/>
                </a:path>
                <a:path w="1549400" h="209550">
                  <a:moveTo>
                    <a:pt x="1381531" y="167462"/>
                  </a:moveTo>
                  <a:lnTo>
                    <a:pt x="1339672" y="167462"/>
                  </a:lnTo>
                  <a:lnTo>
                    <a:pt x="1297800" y="167462"/>
                  </a:lnTo>
                  <a:lnTo>
                    <a:pt x="1255941" y="167462"/>
                  </a:lnTo>
                  <a:lnTo>
                    <a:pt x="1255941" y="209321"/>
                  </a:lnTo>
                  <a:lnTo>
                    <a:pt x="1297800" y="209321"/>
                  </a:lnTo>
                  <a:lnTo>
                    <a:pt x="1339672" y="209321"/>
                  </a:lnTo>
                  <a:lnTo>
                    <a:pt x="1381531" y="209321"/>
                  </a:lnTo>
                  <a:lnTo>
                    <a:pt x="1381531" y="167462"/>
                  </a:lnTo>
                  <a:close/>
                </a:path>
                <a:path w="1549400" h="209550">
                  <a:moveTo>
                    <a:pt x="1381531" y="83731"/>
                  </a:moveTo>
                  <a:lnTo>
                    <a:pt x="1339672" y="83731"/>
                  </a:lnTo>
                  <a:lnTo>
                    <a:pt x="1339672" y="125590"/>
                  </a:lnTo>
                  <a:lnTo>
                    <a:pt x="1381531" y="125590"/>
                  </a:lnTo>
                  <a:lnTo>
                    <a:pt x="1381531" y="83731"/>
                  </a:lnTo>
                  <a:close/>
                </a:path>
                <a:path w="1549400" h="209550">
                  <a:moveTo>
                    <a:pt x="1381531" y="41859"/>
                  </a:moveTo>
                  <a:lnTo>
                    <a:pt x="1339672" y="41859"/>
                  </a:lnTo>
                  <a:lnTo>
                    <a:pt x="1339672" y="83718"/>
                  </a:lnTo>
                  <a:lnTo>
                    <a:pt x="1381531" y="83718"/>
                  </a:lnTo>
                  <a:lnTo>
                    <a:pt x="1381531" y="41859"/>
                  </a:lnTo>
                  <a:close/>
                </a:path>
                <a:path w="1549400" h="209550">
                  <a:moveTo>
                    <a:pt x="1465262" y="167462"/>
                  </a:moveTo>
                  <a:lnTo>
                    <a:pt x="1423403" y="167462"/>
                  </a:lnTo>
                  <a:lnTo>
                    <a:pt x="1381544" y="167462"/>
                  </a:lnTo>
                  <a:lnTo>
                    <a:pt x="1381544" y="209321"/>
                  </a:lnTo>
                  <a:lnTo>
                    <a:pt x="1423403" y="209321"/>
                  </a:lnTo>
                  <a:lnTo>
                    <a:pt x="1465262" y="209321"/>
                  </a:lnTo>
                  <a:lnTo>
                    <a:pt x="1465262" y="167462"/>
                  </a:lnTo>
                  <a:close/>
                </a:path>
                <a:path w="1549400" h="209550">
                  <a:moveTo>
                    <a:pt x="1465262" y="83731"/>
                  </a:moveTo>
                  <a:lnTo>
                    <a:pt x="1423403" y="83731"/>
                  </a:lnTo>
                  <a:lnTo>
                    <a:pt x="1381544" y="83731"/>
                  </a:lnTo>
                  <a:lnTo>
                    <a:pt x="1381544" y="125590"/>
                  </a:lnTo>
                  <a:lnTo>
                    <a:pt x="1423403" y="125590"/>
                  </a:lnTo>
                  <a:lnTo>
                    <a:pt x="1465262" y="125590"/>
                  </a:lnTo>
                  <a:lnTo>
                    <a:pt x="1465262" y="83731"/>
                  </a:lnTo>
                  <a:close/>
                </a:path>
                <a:path w="1549400" h="209550">
                  <a:moveTo>
                    <a:pt x="1465262" y="0"/>
                  </a:moveTo>
                  <a:lnTo>
                    <a:pt x="1423403" y="0"/>
                  </a:lnTo>
                  <a:lnTo>
                    <a:pt x="1423403" y="41859"/>
                  </a:lnTo>
                  <a:lnTo>
                    <a:pt x="1381544" y="41859"/>
                  </a:lnTo>
                  <a:lnTo>
                    <a:pt x="1381544" y="83718"/>
                  </a:lnTo>
                  <a:lnTo>
                    <a:pt x="1423403" y="83718"/>
                  </a:lnTo>
                  <a:lnTo>
                    <a:pt x="1465262" y="83718"/>
                  </a:lnTo>
                  <a:lnTo>
                    <a:pt x="1465262" y="41859"/>
                  </a:lnTo>
                  <a:lnTo>
                    <a:pt x="1465262" y="0"/>
                  </a:lnTo>
                  <a:close/>
                </a:path>
                <a:path w="1549400" h="209550">
                  <a:moveTo>
                    <a:pt x="1548993" y="83731"/>
                  </a:moveTo>
                  <a:lnTo>
                    <a:pt x="1507134" y="83731"/>
                  </a:lnTo>
                  <a:lnTo>
                    <a:pt x="1507134" y="125590"/>
                  </a:lnTo>
                  <a:lnTo>
                    <a:pt x="1507134" y="167449"/>
                  </a:lnTo>
                  <a:lnTo>
                    <a:pt x="1548993" y="167449"/>
                  </a:lnTo>
                  <a:lnTo>
                    <a:pt x="1548993" y="125590"/>
                  </a:lnTo>
                  <a:lnTo>
                    <a:pt x="1548993" y="83731"/>
                  </a:lnTo>
                  <a:close/>
                </a:path>
                <a:path w="1549400" h="209550">
                  <a:moveTo>
                    <a:pt x="1548993" y="0"/>
                  </a:moveTo>
                  <a:lnTo>
                    <a:pt x="1507134" y="0"/>
                  </a:lnTo>
                  <a:lnTo>
                    <a:pt x="1507134" y="41859"/>
                  </a:lnTo>
                  <a:lnTo>
                    <a:pt x="1507134" y="83718"/>
                  </a:lnTo>
                  <a:lnTo>
                    <a:pt x="1548993" y="83718"/>
                  </a:lnTo>
                  <a:lnTo>
                    <a:pt x="1548993" y="41859"/>
                  </a:lnTo>
                  <a:lnTo>
                    <a:pt x="1548993" y="0"/>
                  </a:lnTo>
                  <a:close/>
                </a:path>
              </a:pathLst>
            </a:custGeom>
            <a:solidFill>
              <a:srgbClr val="1434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9"/>
            <p:cNvSpPr/>
            <p:nvPr/>
          </p:nvSpPr>
          <p:spPr>
            <a:xfrm>
              <a:off x="5305234" y="5240667"/>
              <a:ext cx="1549400" cy="251460"/>
            </a:xfrm>
            <a:custGeom>
              <a:avLst/>
              <a:gdLst/>
              <a:ahLst/>
              <a:cxnLst/>
              <a:rect l="l" t="t" r="r" b="b"/>
              <a:pathLst>
                <a:path w="1549400" h="251460">
                  <a:moveTo>
                    <a:pt x="41859" y="209321"/>
                  </a:moveTo>
                  <a:lnTo>
                    <a:pt x="0" y="209321"/>
                  </a:lnTo>
                  <a:lnTo>
                    <a:pt x="0" y="251180"/>
                  </a:lnTo>
                  <a:lnTo>
                    <a:pt x="41859" y="251180"/>
                  </a:lnTo>
                  <a:lnTo>
                    <a:pt x="41859" y="209321"/>
                  </a:lnTo>
                  <a:close/>
                </a:path>
                <a:path w="1549400" h="251460">
                  <a:moveTo>
                    <a:pt x="41859" y="125590"/>
                  </a:moveTo>
                  <a:lnTo>
                    <a:pt x="0" y="125590"/>
                  </a:lnTo>
                  <a:lnTo>
                    <a:pt x="0" y="167449"/>
                  </a:lnTo>
                  <a:lnTo>
                    <a:pt x="41859" y="167449"/>
                  </a:lnTo>
                  <a:lnTo>
                    <a:pt x="41859" y="125590"/>
                  </a:lnTo>
                  <a:close/>
                </a:path>
                <a:path w="1549400" h="251460">
                  <a:moveTo>
                    <a:pt x="83718" y="167449"/>
                  </a:moveTo>
                  <a:lnTo>
                    <a:pt x="41859" y="167449"/>
                  </a:lnTo>
                  <a:lnTo>
                    <a:pt x="41859" y="209308"/>
                  </a:lnTo>
                  <a:lnTo>
                    <a:pt x="83718" y="209308"/>
                  </a:lnTo>
                  <a:lnTo>
                    <a:pt x="83718" y="167449"/>
                  </a:lnTo>
                  <a:close/>
                </a:path>
                <a:path w="1549400" h="251460">
                  <a:moveTo>
                    <a:pt x="125577" y="83718"/>
                  </a:moveTo>
                  <a:lnTo>
                    <a:pt x="83731" y="83718"/>
                  </a:lnTo>
                  <a:lnTo>
                    <a:pt x="83731" y="125577"/>
                  </a:lnTo>
                  <a:lnTo>
                    <a:pt x="125577" y="125577"/>
                  </a:lnTo>
                  <a:lnTo>
                    <a:pt x="125577" y="83718"/>
                  </a:lnTo>
                  <a:close/>
                </a:path>
                <a:path w="1549400" h="251460">
                  <a:moveTo>
                    <a:pt x="167449" y="209321"/>
                  </a:moveTo>
                  <a:lnTo>
                    <a:pt x="125590" y="209321"/>
                  </a:lnTo>
                  <a:lnTo>
                    <a:pt x="125590" y="251180"/>
                  </a:lnTo>
                  <a:lnTo>
                    <a:pt x="167449" y="251180"/>
                  </a:lnTo>
                  <a:lnTo>
                    <a:pt x="167449" y="209321"/>
                  </a:lnTo>
                  <a:close/>
                </a:path>
                <a:path w="1549400" h="251460">
                  <a:moveTo>
                    <a:pt x="167449" y="125590"/>
                  </a:moveTo>
                  <a:lnTo>
                    <a:pt x="125590" y="125590"/>
                  </a:lnTo>
                  <a:lnTo>
                    <a:pt x="125590" y="167449"/>
                  </a:lnTo>
                  <a:lnTo>
                    <a:pt x="125590" y="209308"/>
                  </a:lnTo>
                  <a:lnTo>
                    <a:pt x="167449" y="209308"/>
                  </a:lnTo>
                  <a:lnTo>
                    <a:pt x="167449" y="167449"/>
                  </a:lnTo>
                  <a:lnTo>
                    <a:pt x="167449" y="125590"/>
                  </a:lnTo>
                  <a:close/>
                </a:path>
                <a:path w="1549400" h="251460">
                  <a:moveTo>
                    <a:pt x="167449" y="83718"/>
                  </a:moveTo>
                  <a:lnTo>
                    <a:pt x="125590" y="83718"/>
                  </a:lnTo>
                  <a:lnTo>
                    <a:pt x="125590" y="125577"/>
                  </a:lnTo>
                  <a:lnTo>
                    <a:pt x="167449" y="125577"/>
                  </a:lnTo>
                  <a:lnTo>
                    <a:pt x="167449" y="83718"/>
                  </a:lnTo>
                  <a:close/>
                </a:path>
                <a:path w="1549400" h="251460">
                  <a:moveTo>
                    <a:pt x="209321" y="125590"/>
                  </a:moveTo>
                  <a:lnTo>
                    <a:pt x="167462" y="125590"/>
                  </a:lnTo>
                  <a:lnTo>
                    <a:pt x="167462" y="167449"/>
                  </a:lnTo>
                  <a:lnTo>
                    <a:pt x="209321" y="167449"/>
                  </a:lnTo>
                  <a:lnTo>
                    <a:pt x="209321" y="125590"/>
                  </a:lnTo>
                  <a:close/>
                </a:path>
                <a:path w="1549400" h="251460">
                  <a:moveTo>
                    <a:pt x="293052" y="167449"/>
                  </a:moveTo>
                  <a:lnTo>
                    <a:pt x="251193" y="167449"/>
                  </a:lnTo>
                  <a:lnTo>
                    <a:pt x="251193" y="209308"/>
                  </a:lnTo>
                  <a:lnTo>
                    <a:pt x="293052" y="209308"/>
                  </a:lnTo>
                  <a:lnTo>
                    <a:pt x="293052" y="167449"/>
                  </a:lnTo>
                  <a:close/>
                </a:path>
                <a:path w="1549400" h="251460">
                  <a:moveTo>
                    <a:pt x="334911" y="125590"/>
                  </a:moveTo>
                  <a:lnTo>
                    <a:pt x="293052" y="125590"/>
                  </a:lnTo>
                  <a:lnTo>
                    <a:pt x="293052" y="167449"/>
                  </a:lnTo>
                  <a:lnTo>
                    <a:pt x="334911" y="167449"/>
                  </a:lnTo>
                  <a:lnTo>
                    <a:pt x="334911" y="125590"/>
                  </a:lnTo>
                  <a:close/>
                </a:path>
                <a:path w="1549400" h="251460">
                  <a:moveTo>
                    <a:pt x="334911" y="83718"/>
                  </a:moveTo>
                  <a:lnTo>
                    <a:pt x="293052" y="83718"/>
                  </a:lnTo>
                  <a:lnTo>
                    <a:pt x="251193" y="83718"/>
                  </a:lnTo>
                  <a:lnTo>
                    <a:pt x="251193" y="125577"/>
                  </a:lnTo>
                  <a:lnTo>
                    <a:pt x="293052" y="125577"/>
                  </a:lnTo>
                  <a:lnTo>
                    <a:pt x="334911" y="125577"/>
                  </a:lnTo>
                  <a:lnTo>
                    <a:pt x="334911" y="83718"/>
                  </a:lnTo>
                  <a:close/>
                </a:path>
                <a:path w="1549400" h="251460">
                  <a:moveTo>
                    <a:pt x="376783" y="209321"/>
                  </a:moveTo>
                  <a:lnTo>
                    <a:pt x="334924" y="209321"/>
                  </a:lnTo>
                  <a:lnTo>
                    <a:pt x="334924" y="251180"/>
                  </a:lnTo>
                  <a:lnTo>
                    <a:pt x="376783" y="251180"/>
                  </a:lnTo>
                  <a:lnTo>
                    <a:pt x="376783" y="209321"/>
                  </a:lnTo>
                  <a:close/>
                </a:path>
                <a:path w="1549400" h="251460">
                  <a:moveTo>
                    <a:pt x="376783" y="125590"/>
                  </a:moveTo>
                  <a:lnTo>
                    <a:pt x="334924" y="125590"/>
                  </a:lnTo>
                  <a:lnTo>
                    <a:pt x="334924" y="167449"/>
                  </a:lnTo>
                  <a:lnTo>
                    <a:pt x="376783" y="167449"/>
                  </a:lnTo>
                  <a:lnTo>
                    <a:pt x="376783" y="125590"/>
                  </a:lnTo>
                  <a:close/>
                </a:path>
                <a:path w="1549400" h="251460">
                  <a:moveTo>
                    <a:pt x="376783" y="41859"/>
                  </a:moveTo>
                  <a:lnTo>
                    <a:pt x="334924" y="41859"/>
                  </a:lnTo>
                  <a:lnTo>
                    <a:pt x="334924" y="83718"/>
                  </a:lnTo>
                  <a:lnTo>
                    <a:pt x="334924" y="125577"/>
                  </a:lnTo>
                  <a:lnTo>
                    <a:pt x="376783" y="125577"/>
                  </a:lnTo>
                  <a:lnTo>
                    <a:pt x="376783" y="83718"/>
                  </a:lnTo>
                  <a:lnTo>
                    <a:pt x="376783" y="41859"/>
                  </a:lnTo>
                  <a:close/>
                </a:path>
                <a:path w="1549400" h="251460">
                  <a:moveTo>
                    <a:pt x="460502" y="209321"/>
                  </a:moveTo>
                  <a:lnTo>
                    <a:pt x="418642" y="209321"/>
                  </a:lnTo>
                  <a:lnTo>
                    <a:pt x="418642" y="251180"/>
                  </a:lnTo>
                  <a:lnTo>
                    <a:pt x="460502" y="251180"/>
                  </a:lnTo>
                  <a:lnTo>
                    <a:pt x="460502" y="209321"/>
                  </a:lnTo>
                  <a:close/>
                </a:path>
                <a:path w="1549400" h="251460">
                  <a:moveTo>
                    <a:pt x="502373" y="83718"/>
                  </a:moveTo>
                  <a:lnTo>
                    <a:pt x="460514" y="83718"/>
                  </a:lnTo>
                  <a:lnTo>
                    <a:pt x="460514" y="125577"/>
                  </a:lnTo>
                  <a:lnTo>
                    <a:pt x="502373" y="125577"/>
                  </a:lnTo>
                  <a:lnTo>
                    <a:pt x="502373" y="83718"/>
                  </a:lnTo>
                  <a:close/>
                </a:path>
                <a:path w="1549400" h="251460">
                  <a:moveTo>
                    <a:pt x="544220" y="209321"/>
                  </a:moveTo>
                  <a:lnTo>
                    <a:pt x="502373" y="209321"/>
                  </a:lnTo>
                  <a:lnTo>
                    <a:pt x="502373" y="251180"/>
                  </a:lnTo>
                  <a:lnTo>
                    <a:pt x="544220" y="251180"/>
                  </a:lnTo>
                  <a:lnTo>
                    <a:pt x="544220" y="209321"/>
                  </a:lnTo>
                  <a:close/>
                </a:path>
                <a:path w="1549400" h="251460">
                  <a:moveTo>
                    <a:pt x="544220" y="125590"/>
                  </a:moveTo>
                  <a:lnTo>
                    <a:pt x="502373" y="125590"/>
                  </a:lnTo>
                  <a:lnTo>
                    <a:pt x="502373" y="167449"/>
                  </a:lnTo>
                  <a:lnTo>
                    <a:pt x="544220" y="167449"/>
                  </a:lnTo>
                  <a:lnTo>
                    <a:pt x="544220" y="125590"/>
                  </a:lnTo>
                  <a:close/>
                </a:path>
                <a:path w="1549400" h="251460">
                  <a:moveTo>
                    <a:pt x="544220" y="41859"/>
                  </a:moveTo>
                  <a:lnTo>
                    <a:pt x="502373" y="41859"/>
                  </a:lnTo>
                  <a:lnTo>
                    <a:pt x="502373" y="83718"/>
                  </a:lnTo>
                  <a:lnTo>
                    <a:pt x="544220" y="83718"/>
                  </a:lnTo>
                  <a:lnTo>
                    <a:pt x="544220" y="41859"/>
                  </a:lnTo>
                  <a:close/>
                </a:path>
                <a:path w="1549400" h="251460">
                  <a:moveTo>
                    <a:pt x="627964" y="167449"/>
                  </a:moveTo>
                  <a:lnTo>
                    <a:pt x="586105" y="167449"/>
                  </a:lnTo>
                  <a:lnTo>
                    <a:pt x="586105" y="125590"/>
                  </a:lnTo>
                  <a:lnTo>
                    <a:pt x="544245" y="125590"/>
                  </a:lnTo>
                  <a:lnTo>
                    <a:pt x="544245" y="167449"/>
                  </a:lnTo>
                  <a:lnTo>
                    <a:pt x="544245" y="209308"/>
                  </a:lnTo>
                  <a:lnTo>
                    <a:pt x="586105" y="209308"/>
                  </a:lnTo>
                  <a:lnTo>
                    <a:pt x="627964" y="209308"/>
                  </a:lnTo>
                  <a:lnTo>
                    <a:pt x="627964" y="167449"/>
                  </a:lnTo>
                  <a:close/>
                </a:path>
                <a:path w="1549400" h="251460">
                  <a:moveTo>
                    <a:pt x="627964" y="83718"/>
                  </a:moveTo>
                  <a:lnTo>
                    <a:pt x="586105" y="83718"/>
                  </a:lnTo>
                  <a:lnTo>
                    <a:pt x="544245" y="83718"/>
                  </a:lnTo>
                  <a:lnTo>
                    <a:pt x="544245" y="125577"/>
                  </a:lnTo>
                  <a:lnTo>
                    <a:pt x="586105" y="125577"/>
                  </a:lnTo>
                  <a:lnTo>
                    <a:pt x="627964" y="125577"/>
                  </a:lnTo>
                  <a:lnTo>
                    <a:pt x="627964" y="83718"/>
                  </a:lnTo>
                  <a:close/>
                </a:path>
                <a:path w="1549400" h="251460">
                  <a:moveTo>
                    <a:pt x="711695" y="209321"/>
                  </a:moveTo>
                  <a:lnTo>
                    <a:pt x="669836" y="209321"/>
                  </a:lnTo>
                  <a:lnTo>
                    <a:pt x="669836" y="251180"/>
                  </a:lnTo>
                  <a:lnTo>
                    <a:pt x="711695" y="251180"/>
                  </a:lnTo>
                  <a:lnTo>
                    <a:pt x="711695" y="209321"/>
                  </a:lnTo>
                  <a:close/>
                </a:path>
                <a:path w="1549400" h="251460">
                  <a:moveTo>
                    <a:pt x="711695" y="125590"/>
                  </a:moveTo>
                  <a:lnTo>
                    <a:pt x="669836" y="125590"/>
                  </a:lnTo>
                  <a:lnTo>
                    <a:pt x="627976" y="125590"/>
                  </a:lnTo>
                  <a:lnTo>
                    <a:pt x="627976" y="167449"/>
                  </a:lnTo>
                  <a:lnTo>
                    <a:pt x="627976" y="209308"/>
                  </a:lnTo>
                  <a:lnTo>
                    <a:pt x="669836" y="209308"/>
                  </a:lnTo>
                  <a:lnTo>
                    <a:pt x="669836" y="167449"/>
                  </a:lnTo>
                  <a:lnTo>
                    <a:pt x="711695" y="167449"/>
                  </a:lnTo>
                  <a:lnTo>
                    <a:pt x="711695" y="125590"/>
                  </a:lnTo>
                  <a:close/>
                </a:path>
                <a:path w="1549400" h="251460">
                  <a:moveTo>
                    <a:pt x="711695" y="41859"/>
                  </a:moveTo>
                  <a:lnTo>
                    <a:pt x="669836" y="41859"/>
                  </a:lnTo>
                  <a:lnTo>
                    <a:pt x="627976" y="41859"/>
                  </a:lnTo>
                  <a:lnTo>
                    <a:pt x="627976" y="83718"/>
                  </a:lnTo>
                  <a:lnTo>
                    <a:pt x="627976" y="125577"/>
                  </a:lnTo>
                  <a:lnTo>
                    <a:pt x="669836" y="125577"/>
                  </a:lnTo>
                  <a:lnTo>
                    <a:pt x="669836" y="83718"/>
                  </a:lnTo>
                  <a:lnTo>
                    <a:pt x="711695" y="83718"/>
                  </a:lnTo>
                  <a:lnTo>
                    <a:pt x="711695" y="41859"/>
                  </a:lnTo>
                  <a:close/>
                </a:path>
                <a:path w="1549400" h="251460">
                  <a:moveTo>
                    <a:pt x="753554" y="125590"/>
                  </a:moveTo>
                  <a:lnTo>
                    <a:pt x="711708" y="125590"/>
                  </a:lnTo>
                  <a:lnTo>
                    <a:pt x="711708" y="167449"/>
                  </a:lnTo>
                  <a:lnTo>
                    <a:pt x="753554" y="167449"/>
                  </a:lnTo>
                  <a:lnTo>
                    <a:pt x="753554" y="125590"/>
                  </a:lnTo>
                  <a:close/>
                </a:path>
                <a:path w="1549400" h="251460">
                  <a:moveTo>
                    <a:pt x="795426" y="167449"/>
                  </a:moveTo>
                  <a:lnTo>
                    <a:pt x="753567" y="167449"/>
                  </a:lnTo>
                  <a:lnTo>
                    <a:pt x="753567" y="209308"/>
                  </a:lnTo>
                  <a:lnTo>
                    <a:pt x="795426" y="209308"/>
                  </a:lnTo>
                  <a:lnTo>
                    <a:pt x="795426" y="167449"/>
                  </a:lnTo>
                  <a:close/>
                </a:path>
                <a:path w="1549400" h="251460">
                  <a:moveTo>
                    <a:pt x="795426" y="41859"/>
                  </a:moveTo>
                  <a:lnTo>
                    <a:pt x="753567" y="41859"/>
                  </a:lnTo>
                  <a:lnTo>
                    <a:pt x="753567" y="83718"/>
                  </a:lnTo>
                  <a:lnTo>
                    <a:pt x="795426" y="83718"/>
                  </a:lnTo>
                  <a:lnTo>
                    <a:pt x="795426" y="41859"/>
                  </a:lnTo>
                  <a:close/>
                </a:path>
                <a:path w="1549400" h="251460">
                  <a:moveTo>
                    <a:pt x="879157" y="167449"/>
                  </a:moveTo>
                  <a:lnTo>
                    <a:pt x="837298" y="167449"/>
                  </a:lnTo>
                  <a:lnTo>
                    <a:pt x="837298" y="125590"/>
                  </a:lnTo>
                  <a:lnTo>
                    <a:pt x="795439" y="125590"/>
                  </a:lnTo>
                  <a:lnTo>
                    <a:pt x="795439" y="167449"/>
                  </a:lnTo>
                  <a:lnTo>
                    <a:pt x="795439" y="209308"/>
                  </a:lnTo>
                  <a:lnTo>
                    <a:pt x="837298" y="209308"/>
                  </a:lnTo>
                  <a:lnTo>
                    <a:pt x="879157" y="209308"/>
                  </a:lnTo>
                  <a:lnTo>
                    <a:pt x="879157" y="167449"/>
                  </a:lnTo>
                  <a:close/>
                </a:path>
                <a:path w="1549400" h="251460">
                  <a:moveTo>
                    <a:pt x="921016" y="83718"/>
                  </a:moveTo>
                  <a:lnTo>
                    <a:pt x="879157" y="83718"/>
                  </a:lnTo>
                  <a:lnTo>
                    <a:pt x="879157" y="41859"/>
                  </a:lnTo>
                  <a:lnTo>
                    <a:pt x="837298" y="41859"/>
                  </a:lnTo>
                  <a:lnTo>
                    <a:pt x="837298" y="83718"/>
                  </a:lnTo>
                  <a:lnTo>
                    <a:pt x="837298" y="125577"/>
                  </a:lnTo>
                  <a:lnTo>
                    <a:pt x="879157" y="125577"/>
                  </a:lnTo>
                  <a:lnTo>
                    <a:pt x="921016" y="125577"/>
                  </a:lnTo>
                  <a:lnTo>
                    <a:pt x="921016" y="83718"/>
                  </a:lnTo>
                  <a:close/>
                </a:path>
                <a:path w="1549400" h="251460">
                  <a:moveTo>
                    <a:pt x="962888" y="41859"/>
                  </a:moveTo>
                  <a:lnTo>
                    <a:pt x="921029" y="41859"/>
                  </a:lnTo>
                  <a:lnTo>
                    <a:pt x="921029" y="83718"/>
                  </a:lnTo>
                  <a:lnTo>
                    <a:pt x="921029" y="125577"/>
                  </a:lnTo>
                  <a:lnTo>
                    <a:pt x="962888" y="125577"/>
                  </a:lnTo>
                  <a:lnTo>
                    <a:pt x="962888" y="83718"/>
                  </a:lnTo>
                  <a:lnTo>
                    <a:pt x="962888" y="41859"/>
                  </a:lnTo>
                  <a:close/>
                </a:path>
                <a:path w="1549400" h="251460">
                  <a:moveTo>
                    <a:pt x="1004747" y="125590"/>
                  </a:moveTo>
                  <a:lnTo>
                    <a:pt x="962888" y="125590"/>
                  </a:lnTo>
                  <a:lnTo>
                    <a:pt x="962888" y="167449"/>
                  </a:lnTo>
                  <a:lnTo>
                    <a:pt x="962888" y="209308"/>
                  </a:lnTo>
                  <a:lnTo>
                    <a:pt x="1004747" y="209308"/>
                  </a:lnTo>
                  <a:lnTo>
                    <a:pt x="1004747" y="167449"/>
                  </a:lnTo>
                  <a:lnTo>
                    <a:pt x="1004747" y="125590"/>
                  </a:lnTo>
                  <a:close/>
                </a:path>
                <a:path w="1549400" h="251460">
                  <a:moveTo>
                    <a:pt x="1046619" y="41859"/>
                  </a:moveTo>
                  <a:lnTo>
                    <a:pt x="1004760" y="41859"/>
                  </a:lnTo>
                  <a:lnTo>
                    <a:pt x="1004760" y="83718"/>
                  </a:lnTo>
                  <a:lnTo>
                    <a:pt x="1046619" y="83718"/>
                  </a:lnTo>
                  <a:lnTo>
                    <a:pt x="1046619" y="41859"/>
                  </a:lnTo>
                  <a:close/>
                </a:path>
                <a:path w="1549400" h="251460">
                  <a:moveTo>
                    <a:pt x="1088478" y="167449"/>
                  </a:moveTo>
                  <a:lnTo>
                    <a:pt x="1046619" y="167449"/>
                  </a:lnTo>
                  <a:lnTo>
                    <a:pt x="1046619" y="125590"/>
                  </a:lnTo>
                  <a:lnTo>
                    <a:pt x="1004760" y="125590"/>
                  </a:lnTo>
                  <a:lnTo>
                    <a:pt x="1004760" y="167449"/>
                  </a:lnTo>
                  <a:lnTo>
                    <a:pt x="1004760" y="209308"/>
                  </a:lnTo>
                  <a:lnTo>
                    <a:pt x="1046619" y="209308"/>
                  </a:lnTo>
                  <a:lnTo>
                    <a:pt x="1088478" y="209308"/>
                  </a:lnTo>
                  <a:lnTo>
                    <a:pt x="1088478" y="167449"/>
                  </a:lnTo>
                  <a:close/>
                </a:path>
                <a:path w="1549400" h="251460">
                  <a:moveTo>
                    <a:pt x="1088478" y="83718"/>
                  </a:moveTo>
                  <a:lnTo>
                    <a:pt x="1046619" y="83718"/>
                  </a:lnTo>
                  <a:lnTo>
                    <a:pt x="1046619" y="125577"/>
                  </a:lnTo>
                  <a:lnTo>
                    <a:pt x="1088478" y="125577"/>
                  </a:lnTo>
                  <a:lnTo>
                    <a:pt x="1088478" y="83718"/>
                  </a:lnTo>
                  <a:close/>
                </a:path>
                <a:path w="1549400" h="251460">
                  <a:moveTo>
                    <a:pt x="1172197" y="125590"/>
                  </a:moveTo>
                  <a:lnTo>
                    <a:pt x="1130350" y="125590"/>
                  </a:lnTo>
                  <a:lnTo>
                    <a:pt x="1088491" y="125590"/>
                  </a:lnTo>
                  <a:lnTo>
                    <a:pt x="1088491" y="167449"/>
                  </a:lnTo>
                  <a:lnTo>
                    <a:pt x="1088491" y="209308"/>
                  </a:lnTo>
                  <a:lnTo>
                    <a:pt x="1130350" y="209308"/>
                  </a:lnTo>
                  <a:lnTo>
                    <a:pt x="1172197" y="209308"/>
                  </a:lnTo>
                  <a:lnTo>
                    <a:pt x="1172197" y="167449"/>
                  </a:lnTo>
                  <a:lnTo>
                    <a:pt x="1172197" y="125590"/>
                  </a:lnTo>
                  <a:close/>
                </a:path>
                <a:path w="1549400" h="251460">
                  <a:moveTo>
                    <a:pt x="1172197" y="41859"/>
                  </a:moveTo>
                  <a:lnTo>
                    <a:pt x="1130350" y="41859"/>
                  </a:lnTo>
                  <a:lnTo>
                    <a:pt x="1130350" y="83718"/>
                  </a:lnTo>
                  <a:lnTo>
                    <a:pt x="1172197" y="83718"/>
                  </a:lnTo>
                  <a:lnTo>
                    <a:pt x="1172197" y="41859"/>
                  </a:lnTo>
                  <a:close/>
                </a:path>
                <a:path w="1549400" h="251460">
                  <a:moveTo>
                    <a:pt x="1297800" y="125590"/>
                  </a:moveTo>
                  <a:lnTo>
                    <a:pt x="1255941" y="125590"/>
                  </a:lnTo>
                  <a:lnTo>
                    <a:pt x="1214081" y="125590"/>
                  </a:lnTo>
                  <a:lnTo>
                    <a:pt x="1172222" y="125590"/>
                  </a:lnTo>
                  <a:lnTo>
                    <a:pt x="1172222" y="167449"/>
                  </a:lnTo>
                  <a:lnTo>
                    <a:pt x="1214081" y="167449"/>
                  </a:lnTo>
                  <a:lnTo>
                    <a:pt x="1255941" y="167449"/>
                  </a:lnTo>
                  <a:lnTo>
                    <a:pt x="1297800" y="167449"/>
                  </a:lnTo>
                  <a:lnTo>
                    <a:pt x="1297800" y="125590"/>
                  </a:lnTo>
                  <a:close/>
                </a:path>
                <a:path w="1549400" h="251460">
                  <a:moveTo>
                    <a:pt x="1297800" y="83718"/>
                  </a:moveTo>
                  <a:lnTo>
                    <a:pt x="1255941" y="83718"/>
                  </a:lnTo>
                  <a:lnTo>
                    <a:pt x="1214081" y="83718"/>
                  </a:lnTo>
                  <a:lnTo>
                    <a:pt x="1172222" y="83718"/>
                  </a:lnTo>
                  <a:lnTo>
                    <a:pt x="1172222" y="125577"/>
                  </a:lnTo>
                  <a:lnTo>
                    <a:pt x="1214081" y="125577"/>
                  </a:lnTo>
                  <a:lnTo>
                    <a:pt x="1255941" y="125577"/>
                  </a:lnTo>
                  <a:lnTo>
                    <a:pt x="1297800" y="125577"/>
                  </a:lnTo>
                  <a:lnTo>
                    <a:pt x="1297800" y="83718"/>
                  </a:lnTo>
                  <a:close/>
                </a:path>
                <a:path w="1549400" h="251460">
                  <a:moveTo>
                    <a:pt x="1381531" y="167449"/>
                  </a:moveTo>
                  <a:lnTo>
                    <a:pt x="1339672" y="167449"/>
                  </a:lnTo>
                  <a:lnTo>
                    <a:pt x="1297800" y="167449"/>
                  </a:lnTo>
                  <a:lnTo>
                    <a:pt x="1297800" y="209308"/>
                  </a:lnTo>
                  <a:lnTo>
                    <a:pt x="1339672" y="209308"/>
                  </a:lnTo>
                  <a:lnTo>
                    <a:pt x="1381531" y="209308"/>
                  </a:lnTo>
                  <a:lnTo>
                    <a:pt x="1381531" y="167449"/>
                  </a:lnTo>
                  <a:close/>
                </a:path>
                <a:path w="1549400" h="251460">
                  <a:moveTo>
                    <a:pt x="1381531" y="83718"/>
                  </a:moveTo>
                  <a:lnTo>
                    <a:pt x="1339672" y="83718"/>
                  </a:lnTo>
                  <a:lnTo>
                    <a:pt x="1339672" y="125577"/>
                  </a:lnTo>
                  <a:lnTo>
                    <a:pt x="1381531" y="125577"/>
                  </a:lnTo>
                  <a:lnTo>
                    <a:pt x="1381531" y="83718"/>
                  </a:lnTo>
                  <a:close/>
                </a:path>
                <a:path w="1549400" h="251460">
                  <a:moveTo>
                    <a:pt x="1465262" y="167449"/>
                  </a:moveTo>
                  <a:lnTo>
                    <a:pt x="1423403" y="167449"/>
                  </a:lnTo>
                  <a:lnTo>
                    <a:pt x="1423403" y="209308"/>
                  </a:lnTo>
                  <a:lnTo>
                    <a:pt x="1465262" y="209308"/>
                  </a:lnTo>
                  <a:lnTo>
                    <a:pt x="1465262" y="167449"/>
                  </a:lnTo>
                  <a:close/>
                </a:path>
                <a:path w="1549400" h="251460">
                  <a:moveTo>
                    <a:pt x="1465262" y="0"/>
                  </a:moveTo>
                  <a:lnTo>
                    <a:pt x="1423403" y="0"/>
                  </a:lnTo>
                  <a:lnTo>
                    <a:pt x="1423403" y="41859"/>
                  </a:lnTo>
                  <a:lnTo>
                    <a:pt x="1465262" y="41859"/>
                  </a:lnTo>
                  <a:lnTo>
                    <a:pt x="1465262" y="0"/>
                  </a:lnTo>
                  <a:close/>
                </a:path>
                <a:path w="1549400" h="251460">
                  <a:moveTo>
                    <a:pt x="1548993" y="125590"/>
                  </a:moveTo>
                  <a:lnTo>
                    <a:pt x="1507134" y="125590"/>
                  </a:lnTo>
                  <a:lnTo>
                    <a:pt x="1507134" y="167449"/>
                  </a:lnTo>
                  <a:lnTo>
                    <a:pt x="1548993" y="167449"/>
                  </a:lnTo>
                  <a:lnTo>
                    <a:pt x="1548993" y="125590"/>
                  </a:lnTo>
                  <a:close/>
                </a:path>
                <a:path w="1549400" h="251460">
                  <a:moveTo>
                    <a:pt x="1548993" y="0"/>
                  </a:moveTo>
                  <a:lnTo>
                    <a:pt x="1507134" y="0"/>
                  </a:lnTo>
                  <a:lnTo>
                    <a:pt x="1465275" y="0"/>
                  </a:lnTo>
                  <a:lnTo>
                    <a:pt x="1465275" y="41859"/>
                  </a:lnTo>
                  <a:lnTo>
                    <a:pt x="1507134" y="41859"/>
                  </a:lnTo>
                  <a:lnTo>
                    <a:pt x="1548993" y="41859"/>
                  </a:lnTo>
                  <a:lnTo>
                    <a:pt x="1548993" y="0"/>
                  </a:lnTo>
                  <a:close/>
                </a:path>
              </a:pathLst>
            </a:custGeom>
            <a:solidFill>
              <a:srgbClr val="1434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30"/>
            <p:cNvSpPr/>
            <p:nvPr/>
          </p:nvSpPr>
          <p:spPr>
            <a:xfrm>
              <a:off x="5305234" y="5449989"/>
              <a:ext cx="1549400" cy="209550"/>
            </a:xfrm>
            <a:custGeom>
              <a:avLst/>
              <a:gdLst/>
              <a:ahLst/>
              <a:cxnLst/>
              <a:rect l="l" t="t" r="r" b="b"/>
              <a:pathLst>
                <a:path w="1549400" h="209550">
                  <a:moveTo>
                    <a:pt x="83718" y="125590"/>
                  </a:moveTo>
                  <a:lnTo>
                    <a:pt x="41859" y="125590"/>
                  </a:lnTo>
                  <a:lnTo>
                    <a:pt x="41859" y="83731"/>
                  </a:lnTo>
                  <a:lnTo>
                    <a:pt x="0" y="83731"/>
                  </a:lnTo>
                  <a:lnTo>
                    <a:pt x="0" y="125590"/>
                  </a:lnTo>
                  <a:lnTo>
                    <a:pt x="0" y="167449"/>
                  </a:lnTo>
                  <a:lnTo>
                    <a:pt x="41859" y="167449"/>
                  </a:lnTo>
                  <a:lnTo>
                    <a:pt x="83718" y="167449"/>
                  </a:lnTo>
                  <a:lnTo>
                    <a:pt x="83718" y="125590"/>
                  </a:lnTo>
                  <a:close/>
                </a:path>
                <a:path w="1549400" h="209550">
                  <a:moveTo>
                    <a:pt x="167449" y="167462"/>
                  </a:moveTo>
                  <a:lnTo>
                    <a:pt x="125590" y="167462"/>
                  </a:lnTo>
                  <a:lnTo>
                    <a:pt x="125590" y="209321"/>
                  </a:lnTo>
                  <a:lnTo>
                    <a:pt x="167449" y="209321"/>
                  </a:lnTo>
                  <a:lnTo>
                    <a:pt x="167449" y="167462"/>
                  </a:lnTo>
                  <a:close/>
                </a:path>
                <a:path w="1549400" h="209550">
                  <a:moveTo>
                    <a:pt x="209321" y="83731"/>
                  </a:moveTo>
                  <a:lnTo>
                    <a:pt x="167462" y="83731"/>
                  </a:lnTo>
                  <a:lnTo>
                    <a:pt x="167462" y="125590"/>
                  </a:lnTo>
                  <a:lnTo>
                    <a:pt x="209321" y="125590"/>
                  </a:lnTo>
                  <a:lnTo>
                    <a:pt x="209321" y="83731"/>
                  </a:lnTo>
                  <a:close/>
                </a:path>
                <a:path w="1549400" h="209550">
                  <a:moveTo>
                    <a:pt x="209321" y="41859"/>
                  </a:moveTo>
                  <a:lnTo>
                    <a:pt x="167462" y="41859"/>
                  </a:lnTo>
                  <a:lnTo>
                    <a:pt x="167462" y="83718"/>
                  </a:lnTo>
                  <a:lnTo>
                    <a:pt x="209321" y="83718"/>
                  </a:lnTo>
                  <a:lnTo>
                    <a:pt x="209321" y="41859"/>
                  </a:lnTo>
                  <a:close/>
                </a:path>
                <a:path w="1549400" h="209550">
                  <a:moveTo>
                    <a:pt x="251180" y="167462"/>
                  </a:moveTo>
                  <a:lnTo>
                    <a:pt x="209321" y="167462"/>
                  </a:lnTo>
                  <a:lnTo>
                    <a:pt x="209321" y="209321"/>
                  </a:lnTo>
                  <a:lnTo>
                    <a:pt x="251180" y="209321"/>
                  </a:lnTo>
                  <a:lnTo>
                    <a:pt x="251180" y="167462"/>
                  </a:lnTo>
                  <a:close/>
                </a:path>
                <a:path w="1549400" h="209550">
                  <a:moveTo>
                    <a:pt x="334911" y="167462"/>
                  </a:moveTo>
                  <a:lnTo>
                    <a:pt x="293052" y="167462"/>
                  </a:lnTo>
                  <a:lnTo>
                    <a:pt x="293052" y="209321"/>
                  </a:lnTo>
                  <a:lnTo>
                    <a:pt x="334911" y="209321"/>
                  </a:lnTo>
                  <a:lnTo>
                    <a:pt x="334911" y="167462"/>
                  </a:lnTo>
                  <a:close/>
                </a:path>
                <a:path w="1549400" h="209550">
                  <a:moveTo>
                    <a:pt x="334911" y="125590"/>
                  </a:moveTo>
                  <a:lnTo>
                    <a:pt x="293052" y="125590"/>
                  </a:lnTo>
                  <a:lnTo>
                    <a:pt x="251193" y="125590"/>
                  </a:lnTo>
                  <a:lnTo>
                    <a:pt x="251193" y="167449"/>
                  </a:lnTo>
                  <a:lnTo>
                    <a:pt x="293052" y="167449"/>
                  </a:lnTo>
                  <a:lnTo>
                    <a:pt x="334911" y="167449"/>
                  </a:lnTo>
                  <a:lnTo>
                    <a:pt x="334911" y="125590"/>
                  </a:lnTo>
                  <a:close/>
                </a:path>
                <a:path w="1549400" h="209550">
                  <a:moveTo>
                    <a:pt x="334911" y="41859"/>
                  </a:moveTo>
                  <a:lnTo>
                    <a:pt x="293052" y="41859"/>
                  </a:lnTo>
                  <a:lnTo>
                    <a:pt x="251193" y="41859"/>
                  </a:lnTo>
                  <a:lnTo>
                    <a:pt x="251193" y="83718"/>
                  </a:lnTo>
                  <a:lnTo>
                    <a:pt x="293052" y="83718"/>
                  </a:lnTo>
                  <a:lnTo>
                    <a:pt x="334911" y="83718"/>
                  </a:lnTo>
                  <a:lnTo>
                    <a:pt x="334911" y="41859"/>
                  </a:lnTo>
                  <a:close/>
                </a:path>
                <a:path w="1549400" h="209550">
                  <a:moveTo>
                    <a:pt x="418642" y="167462"/>
                  </a:moveTo>
                  <a:lnTo>
                    <a:pt x="376783" y="167462"/>
                  </a:lnTo>
                  <a:lnTo>
                    <a:pt x="334924" y="167462"/>
                  </a:lnTo>
                  <a:lnTo>
                    <a:pt x="334924" y="209321"/>
                  </a:lnTo>
                  <a:lnTo>
                    <a:pt x="376783" y="209321"/>
                  </a:lnTo>
                  <a:lnTo>
                    <a:pt x="418642" y="209321"/>
                  </a:lnTo>
                  <a:lnTo>
                    <a:pt x="418642" y="167462"/>
                  </a:lnTo>
                  <a:close/>
                </a:path>
                <a:path w="1549400" h="209550">
                  <a:moveTo>
                    <a:pt x="418642" y="41859"/>
                  </a:moveTo>
                  <a:lnTo>
                    <a:pt x="376783" y="41859"/>
                  </a:lnTo>
                  <a:lnTo>
                    <a:pt x="334924" y="41859"/>
                  </a:lnTo>
                  <a:lnTo>
                    <a:pt x="334924" y="83718"/>
                  </a:lnTo>
                  <a:lnTo>
                    <a:pt x="376783" y="83718"/>
                  </a:lnTo>
                  <a:lnTo>
                    <a:pt x="418642" y="83718"/>
                  </a:lnTo>
                  <a:lnTo>
                    <a:pt x="418642" y="41859"/>
                  </a:lnTo>
                  <a:close/>
                </a:path>
                <a:path w="1549400" h="209550">
                  <a:moveTo>
                    <a:pt x="460502" y="125590"/>
                  </a:moveTo>
                  <a:lnTo>
                    <a:pt x="418642" y="125590"/>
                  </a:lnTo>
                  <a:lnTo>
                    <a:pt x="418642" y="83731"/>
                  </a:lnTo>
                  <a:lnTo>
                    <a:pt x="376783" y="83731"/>
                  </a:lnTo>
                  <a:lnTo>
                    <a:pt x="334924" y="83731"/>
                  </a:lnTo>
                  <a:lnTo>
                    <a:pt x="334924" y="125590"/>
                  </a:lnTo>
                  <a:lnTo>
                    <a:pt x="334924" y="167449"/>
                  </a:lnTo>
                  <a:lnTo>
                    <a:pt x="376783" y="167449"/>
                  </a:lnTo>
                  <a:lnTo>
                    <a:pt x="418642" y="167449"/>
                  </a:lnTo>
                  <a:lnTo>
                    <a:pt x="460502" y="167449"/>
                  </a:lnTo>
                  <a:lnTo>
                    <a:pt x="460502" y="125590"/>
                  </a:lnTo>
                  <a:close/>
                </a:path>
                <a:path w="1549400" h="209550">
                  <a:moveTo>
                    <a:pt x="586105" y="41859"/>
                  </a:moveTo>
                  <a:lnTo>
                    <a:pt x="544245" y="41859"/>
                  </a:lnTo>
                  <a:lnTo>
                    <a:pt x="544245" y="83718"/>
                  </a:lnTo>
                  <a:lnTo>
                    <a:pt x="586105" y="83718"/>
                  </a:lnTo>
                  <a:lnTo>
                    <a:pt x="586105" y="41859"/>
                  </a:lnTo>
                  <a:close/>
                </a:path>
                <a:path w="1549400" h="209550">
                  <a:moveTo>
                    <a:pt x="627964" y="125590"/>
                  </a:moveTo>
                  <a:lnTo>
                    <a:pt x="586105" y="125590"/>
                  </a:lnTo>
                  <a:lnTo>
                    <a:pt x="586105" y="83731"/>
                  </a:lnTo>
                  <a:lnTo>
                    <a:pt x="544245" y="83731"/>
                  </a:lnTo>
                  <a:lnTo>
                    <a:pt x="544245" y="125590"/>
                  </a:lnTo>
                  <a:lnTo>
                    <a:pt x="544245" y="167449"/>
                  </a:lnTo>
                  <a:lnTo>
                    <a:pt x="586105" y="167449"/>
                  </a:lnTo>
                  <a:lnTo>
                    <a:pt x="627964" y="167449"/>
                  </a:lnTo>
                  <a:lnTo>
                    <a:pt x="627964" y="125590"/>
                  </a:lnTo>
                  <a:close/>
                </a:path>
                <a:path w="1549400" h="209550">
                  <a:moveTo>
                    <a:pt x="711695" y="83731"/>
                  </a:moveTo>
                  <a:lnTo>
                    <a:pt x="669836" y="83731"/>
                  </a:lnTo>
                  <a:lnTo>
                    <a:pt x="627976" y="83731"/>
                  </a:lnTo>
                  <a:lnTo>
                    <a:pt x="627976" y="125590"/>
                  </a:lnTo>
                  <a:lnTo>
                    <a:pt x="669836" y="125590"/>
                  </a:lnTo>
                  <a:lnTo>
                    <a:pt x="669836" y="167449"/>
                  </a:lnTo>
                  <a:lnTo>
                    <a:pt x="711695" y="167449"/>
                  </a:lnTo>
                  <a:lnTo>
                    <a:pt x="711695" y="125590"/>
                  </a:lnTo>
                  <a:lnTo>
                    <a:pt x="711695" y="83731"/>
                  </a:lnTo>
                  <a:close/>
                </a:path>
                <a:path w="1549400" h="209550">
                  <a:moveTo>
                    <a:pt x="711695" y="0"/>
                  </a:moveTo>
                  <a:lnTo>
                    <a:pt x="669836" y="0"/>
                  </a:lnTo>
                  <a:lnTo>
                    <a:pt x="669836" y="41859"/>
                  </a:lnTo>
                  <a:lnTo>
                    <a:pt x="627976" y="41859"/>
                  </a:lnTo>
                  <a:lnTo>
                    <a:pt x="627976" y="83718"/>
                  </a:lnTo>
                  <a:lnTo>
                    <a:pt x="669836" y="83718"/>
                  </a:lnTo>
                  <a:lnTo>
                    <a:pt x="711695" y="83718"/>
                  </a:lnTo>
                  <a:lnTo>
                    <a:pt x="711695" y="41859"/>
                  </a:lnTo>
                  <a:lnTo>
                    <a:pt x="711695" y="0"/>
                  </a:lnTo>
                  <a:close/>
                </a:path>
                <a:path w="1549400" h="209550">
                  <a:moveTo>
                    <a:pt x="753554" y="83731"/>
                  </a:moveTo>
                  <a:lnTo>
                    <a:pt x="711708" y="83731"/>
                  </a:lnTo>
                  <a:lnTo>
                    <a:pt x="711708" y="125590"/>
                  </a:lnTo>
                  <a:lnTo>
                    <a:pt x="753554" y="125590"/>
                  </a:lnTo>
                  <a:lnTo>
                    <a:pt x="753554" y="83731"/>
                  </a:lnTo>
                  <a:close/>
                </a:path>
                <a:path w="1549400" h="209550">
                  <a:moveTo>
                    <a:pt x="753554" y="0"/>
                  </a:moveTo>
                  <a:lnTo>
                    <a:pt x="711708" y="0"/>
                  </a:lnTo>
                  <a:lnTo>
                    <a:pt x="711708" y="41859"/>
                  </a:lnTo>
                  <a:lnTo>
                    <a:pt x="753554" y="41859"/>
                  </a:lnTo>
                  <a:lnTo>
                    <a:pt x="753554" y="0"/>
                  </a:lnTo>
                  <a:close/>
                </a:path>
                <a:path w="1549400" h="209550">
                  <a:moveTo>
                    <a:pt x="795426" y="83731"/>
                  </a:moveTo>
                  <a:lnTo>
                    <a:pt x="753567" y="83731"/>
                  </a:lnTo>
                  <a:lnTo>
                    <a:pt x="753567" y="125590"/>
                  </a:lnTo>
                  <a:lnTo>
                    <a:pt x="795426" y="125590"/>
                  </a:lnTo>
                  <a:lnTo>
                    <a:pt x="795426" y="83731"/>
                  </a:lnTo>
                  <a:close/>
                </a:path>
                <a:path w="1549400" h="209550">
                  <a:moveTo>
                    <a:pt x="795426" y="0"/>
                  </a:moveTo>
                  <a:lnTo>
                    <a:pt x="753567" y="0"/>
                  </a:lnTo>
                  <a:lnTo>
                    <a:pt x="753567" y="41859"/>
                  </a:lnTo>
                  <a:lnTo>
                    <a:pt x="795426" y="41859"/>
                  </a:lnTo>
                  <a:lnTo>
                    <a:pt x="795426" y="0"/>
                  </a:lnTo>
                  <a:close/>
                </a:path>
                <a:path w="1549400" h="209550">
                  <a:moveTo>
                    <a:pt x="837298" y="41859"/>
                  </a:moveTo>
                  <a:lnTo>
                    <a:pt x="795439" y="41859"/>
                  </a:lnTo>
                  <a:lnTo>
                    <a:pt x="795439" y="83718"/>
                  </a:lnTo>
                  <a:lnTo>
                    <a:pt x="837298" y="83718"/>
                  </a:lnTo>
                  <a:lnTo>
                    <a:pt x="837298" y="41859"/>
                  </a:lnTo>
                  <a:close/>
                </a:path>
                <a:path w="1549400" h="209550">
                  <a:moveTo>
                    <a:pt x="879157" y="0"/>
                  </a:moveTo>
                  <a:lnTo>
                    <a:pt x="837298" y="0"/>
                  </a:lnTo>
                  <a:lnTo>
                    <a:pt x="837298" y="41859"/>
                  </a:lnTo>
                  <a:lnTo>
                    <a:pt x="879157" y="41859"/>
                  </a:lnTo>
                  <a:lnTo>
                    <a:pt x="879157" y="0"/>
                  </a:lnTo>
                  <a:close/>
                </a:path>
                <a:path w="1549400" h="209550">
                  <a:moveTo>
                    <a:pt x="921016" y="83731"/>
                  </a:moveTo>
                  <a:lnTo>
                    <a:pt x="879157" y="83731"/>
                  </a:lnTo>
                  <a:lnTo>
                    <a:pt x="837298" y="83731"/>
                  </a:lnTo>
                  <a:lnTo>
                    <a:pt x="795439" y="83731"/>
                  </a:lnTo>
                  <a:lnTo>
                    <a:pt x="795439" y="125590"/>
                  </a:lnTo>
                  <a:lnTo>
                    <a:pt x="795439" y="167449"/>
                  </a:lnTo>
                  <a:lnTo>
                    <a:pt x="837298" y="167449"/>
                  </a:lnTo>
                  <a:lnTo>
                    <a:pt x="837298" y="125590"/>
                  </a:lnTo>
                  <a:lnTo>
                    <a:pt x="879157" y="125590"/>
                  </a:lnTo>
                  <a:lnTo>
                    <a:pt x="921016" y="125590"/>
                  </a:lnTo>
                  <a:lnTo>
                    <a:pt x="921016" y="83731"/>
                  </a:lnTo>
                  <a:close/>
                </a:path>
                <a:path w="1549400" h="209550">
                  <a:moveTo>
                    <a:pt x="1004747" y="83731"/>
                  </a:moveTo>
                  <a:lnTo>
                    <a:pt x="962888" y="83731"/>
                  </a:lnTo>
                  <a:lnTo>
                    <a:pt x="921029" y="83731"/>
                  </a:lnTo>
                  <a:lnTo>
                    <a:pt x="921029" y="125590"/>
                  </a:lnTo>
                  <a:lnTo>
                    <a:pt x="921029" y="167449"/>
                  </a:lnTo>
                  <a:lnTo>
                    <a:pt x="962888" y="167449"/>
                  </a:lnTo>
                  <a:lnTo>
                    <a:pt x="962888" y="125590"/>
                  </a:lnTo>
                  <a:lnTo>
                    <a:pt x="1004747" y="125590"/>
                  </a:lnTo>
                  <a:lnTo>
                    <a:pt x="1004747" y="83731"/>
                  </a:lnTo>
                  <a:close/>
                </a:path>
                <a:path w="1549400" h="209550">
                  <a:moveTo>
                    <a:pt x="1004747" y="41859"/>
                  </a:moveTo>
                  <a:lnTo>
                    <a:pt x="962888" y="41859"/>
                  </a:lnTo>
                  <a:lnTo>
                    <a:pt x="962888" y="83718"/>
                  </a:lnTo>
                  <a:lnTo>
                    <a:pt x="1004747" y="83718"/>
                  </a:lnTo>
                  <a:lnTo>
                    <a:pt x="1004747" y="41859"/>
                  </a:lnTo>
                  <a:close/>
                </a:path>
                <a:path w="1549400" h="209550">
                  <a:moveTo>
                    <a:pt x="1046619" y="83731"/>
                  </a:moveTo>
                  <a:lnTo>
                    <a:pt x="1004760" y="83731"/>
                  </a:lnTo>
                  <a:lnTo>
                    <a:pt x="1004760" y="125590"/>
                  </a:lnTo>
                  <a:lnTo>
                    <a:pt x="1046619" y="125590"/>
                  </a:lnTo>
                  <a:lnTo>
                    <a:pt x="1046619" y="83731"/>
                  </a:lnTo>
                  <a:close/>
                </a:path>
                <a:path w="1549400" h="209550">
                  <a:moveTo>
                    <a:pt x="1046619" y="0"/>
                  </a:moveTo>
                  <a:lnTo>
                    <a:pt x="1004760" y="0"/>
                  </a:lnTo>
                  <a:lnTo>
                    <a:pt x="1004760" y="41859"/>
                  </a:lnTo>
                  <a:lnTo>
                    <a:pt x="1046619" y="41859"/>
                  </a:lnTo>
                  <a:lnTo>
                    <a:pt x="1046619" y="0"/>
                  </a:lnTo>
                  <a:close/>
                </a:path>
                <a:path w="1549400" h="209550">
                  <a:moveTo>
                    <a:pt x="1088478" y="41859"/>
                  </a:moveTo>
                  <a:lnTo>
                    <a:pt x="1046619" y="41859"/>
                  </a:lnTo>
                  <a:lnTo>
                    <a:pt x="1046619" y="83718"/>
                  </a:lnTo>
                  <a:lnTo>
                    <a:pt x="1088478" y="83718"/>
                  </a:lnTo>
                  <a:lnTo>
                    <a:pt x="1088478" y="41859"/>
                  </a:lnTo>
                  <a:close/>
                </a:path>
                <a:path w="1549400" h="209550">
                  <a:moveTo>
                    <a:pt x="1130350" y="125590"/>
                  </a:moveTo>
                  <a:lnTo>
                    <a:pt x="1088491" y="125590"/>
                  </a:lnTo>
                  <a:lnTo>
                    <a:pt x="1088491" y="167449"/>
                  </a:lnTo>
                  <a:lnTo>
                    <a:pt x="1130350" y="167449"/>
                  </a:lnTo>
                  <a:lnTo>
                    <a:pt x="1130350" y="125590"/>
                  </a:lnTo>
                  <a:close/>
                </a:path>
                <a:path w="1549400" h="209550">
                  <a:moveTo>
                    <a:pt x="1130350" y="41859"/>
                  </a:moveTo>
                  <a:lnTo>
                    <a:pt x="1088491" y="41859"/>
                  </a:lnTo>
                  <a:lnTo>
                    <a:pt x="1088491" y="83718"/>
                  </a:lnTo>
                  <a:lnTo>
                    <a:pt x="1130350" y="83718"/>
                  </a:lnTo>
                  <a:lnTo>
                    <a:pt x="1130350" y="41859"/>
                  </a:lnTo>
                  <a:close/>
                </a:path>
                <a:path w="1549400" h="209550">
                  <a:moveTo>
                    <a:pt x="1172197" y="0"/>
                  </a:moveTo>
                  <a:lnTo>
                    <a:pt x="1130350" y="0"/>
                  </a:lnTo>
                  <a:lnTo>
                    <a:pt x="1130350" y="41859"/>
                  </a:lnTo>
                  <a:lnTo>
                    <a:pt x="1172197" y="41859"/>
                  </a:lnTo>
                  <a:lnTo>
                    <a:pt x="1172197" y="0"/>
                  </a:lnTo>
                  <a:close/>
                </a:path>
                <a:path w="1549400" h="209550">
                  <a:moveTo>
                    <a:pt x="1255941" y="83731"/>
                  </a:moveTo>
                  <a:lnTo>
                    <a:pt x="1214081" y="83731"/>
                  </a:lnTo>
                  <a:lnTo>
                    <a:pt x="1172222" y="83731"/>
                  </a:lnTo>
                  <a:lnTo>
                    <a:pt x="1172222" y="125590"/>
                  </a:lnTo>
                  <a:lnTo>
                    <a:pt x="1172222" y="167449"/>
                  </a:lnTo>
                  <a:lnTo>
                    <a:pt x="1214081" y="167449"/>
                  </a:lnTo>
                  <a:lnTo>
                    <a:pt x="1255941" y="167449"/>
                  </a:lnTo>
                  <a:lnTo>
                    <a:pt x="1255941" y="125590"/>
                  </a:lnTo>
                  <a:lnTo>
                    <a:pt x="1255941" y="83731"/>
                  </a:lnTo>
                  <a:close/>
                </a:path>
                <a:path w="1549400" h="209550">
                  <a:moveTo>
                    <a:pt x="1339672" y="0"/>
                  </a:moveTo>
                  <a:lnTo>
                    <a:pt x="1297800" y="0"/>
                  </a:lnTo>
                  <a:lnTo>
                    <a:pt x="1255941" y="0"/>
                  </a:lnTo>
                  <a:lnTo>
                    <a:pt x="1214081" y="0"/>
                  </a:lnTo>
                  <a:lnTo>
                    <a:pt x="1214081" y="41859"/>
                  </a:lnTo>
                  <a:lnTo>
                    <a:pt x="1172222" y="41859"/>
                  </a:lnTo>
                  <a:lnTo>
                    <a:pt x="1172222" y="83718"/>
                  </a:lnTo>
                  <a:lnTo>
                    <a:pt x="1214081" y="83718"/>
                  </a:lnTo>
                  <a:lnTo>
                    <a:pt x="1255941" y="83718"/>
                  </a:lnTo>
                  <a:lnTo>
                    <a:pt x="1297800" y="83718"/>
                  </a:lnTo>
                  <a:lnTo>
                    <a:pt x="1297800" y="41859"/>
                  </a:lnTo>
                  <a:lnTo>
                    <a:pt x="1339672" y="41859"/>
                  </a:lnTo>
                  <a:lnTo>
                    <a:pt x="1339672" y="0"/>
                  </a:lnTo>
                  <a:close/>
                </a:path>
                <a:path w="1549400" h="209550">
                  <a:moveTo>
                    <a:pt x="1381531" y="83731"/>
                  </a:moveTo>
                  <a:lnTo>
                    <a:pt x="1339672" y="83731"/>
                  </a:lnTo>
                  <a:lnTo>
                    <a:pt x="1339672" y="125590"/>
                  </a:lnTo>
                  <a:lnTo>
                    <a:pt x="1339672" y="167449"/>
                  </a:lnTo>
                  <a:lnTo>
                    <a:pt x="1381531" y="167449"/>
                  </a:lnTo>
                  <a:lnTo>
                    <a:pt x="1381531" y="125590"/>
                  </a:lnTo>
                  <a:lnTo>
                    <a:pt x="1381531" y="83731"/>
                  </a:lnTo>
                  <a:close/>
                </a:path>
                <a:path w="1549400" h="209550">
                  <a:moveTo>
                    <a:pt x="1381531" y="41859"/>
                  </a:moveTo>
                  <a:lnTo>
                    <a:pt x="1339672" y="41859"/>
                  </a:lnTo>
                  <a:lnTo>
                    <a:pt x="1339672" y="83718"/>
                  </a:lnTo>
                  <a:lnTo>
                    <a:pt x="1381531" y="83718"/>
                  </a:lnTo>
                  <a:lnTo>
                    <a:pt x="1381531" y="41859"/>
                  </a:lnTo>
                  <a:close/>
                </a:path>
                <a:path w="1549400" h="209550">
                  <a:moveTo>
                    <a:pt x="1465262" y="0"/>
                  </a:moveTo>
                  <a:lnTo>
                    <a:pt x="1423403" y="0"/>
                  </a:lnTo>
                  <a:lnTo>
                    <a:pt x="1423403" y="41859"/>
                  </a:lnTo>
                  <a:lnTo>
                    <a:pt x="1423403" y="83718"/>
                  </a:lnTo>
                  <a:lnTo>
                    <a:pt x="1465262" y="83718"/>
                  </a:lnTo>
                  <a:lnTo>
                    <a:pt x="1465262" y="41859"/>
                  </a:lnTo>
                  <a:lnTo>
                    <a:pt x="1465262" y="0"/>
                  </a:lnTo>
                  <a:close/>
                </a:path>
                <a:path w="1549400" h="209550">
                  <a:moveTo>
                    <a:pt x="1548993" y="83731"/>
                  </a:moveTo>
                  <a:lnTo>
                    <a:pt x="1507134" y="83731"/>
                  </a:lnTo>
                  <a:lnTo>
                    <a:pt x="1507134" y="125590"/>
                  </a:lnTo>
                  <a:lnTo>
                    <a:pt x="1507134" y="167449"/>
                  </a:lnTo>
                  <a:lnTo>
                    <a:pt x="1548993" y="167449"/>
                  </a:lnTo>
                  <a:lnTo>
                    <a:pt x="1548993" y="125590"/>
                  </a:lnTo>
                  <a:lnTo>
                    <a:pt x="1548993" y="83731"/>
                  </a:lnTo>
                  <a:close/>
                </a:path>
                <a:path w="1549400" h="209550">
                  <a:moveTo>
                    <a:pt x="1548993" y="0"/>
                  </a:moveTo>
                  <a:lnTo>
                    <a:pt x="1507134" y="0"/>
                  </a:lnTo>
                  <a:lnTo>
                    <a:pt x="1507134" y="41859"/>
                  </a:lnTo>
                  <a:lnTo>
                    <a:pt x="1465275" y="41859"/>
                  </a:lnTo>
                  <a:lnTo>
                    <a:pt x="1465275" y="83718"/>
                  </a:lnTo>
                  <a:lnTo>
                    <a:pt x="1507134" y="83718"/>
                  </a:lnTo>
                  <a:lnTo>
                    <a:pt x="1548993" y="83718"/>
                  </a:lnTo>
                  <a:lnTo>
                    <a:pt x="1548993" y="41859"/>
                  </a:lnTo>
                  <a:lnTo>
                    <a:pt x="1548993" y="0"/>
                  </a:lnTo>
                  <a:close/>
                </a:path>
              </a:pathLst>
            </a:custGeom>
            <a:solidFill>
              <a:srgbClr val="1434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31"/>
            <p:cNvSpPr/>
            <p:nvPr/>
          </p:nvSpPr>
          <p:spPr>
            <a:xfrm>
              <a:off x="5305234" y="5617451"/>
              <a:ext cx="1549400" cy="209550"/>
            </a:xfrm>
            <a:custGeom>
              <a:avLst/>
              <a:gdLst/>
              <a:ahLst/>
              <a:cxnLst/>
              <a:rect l="l" t="t" r="r" b="b"/>
              <a:pathLst>
                <a:path w="1549400" h="209550">
                  <a:moveTo>
                    <a:pt x="41859" y="83718"/>
                  </a:moveTo>
                  <a:lnTo>
                    <a:pt x="0" y="83718"/>
                  </a:lnTo>
                  <a:lnTo>
                    <a:pt x="0" y="125577"/>
                  </a:lnTo>
                  <a:lnTo>
                    <a:pt x="41859" y="125577"/>
                  </a:lnTo>
                  <a:lnTo>
                    <a:pt x="41859" y="83718"/>
                  </a:lnTo>
                  <a:close/>
                </a:path>
                <a:path w="1549400" h="209550">
                  <a:moveTo>
                    <a:pt x="83718" y="125590"/>
                  </a:moveTo>
                  <a:lnTo>
                    <a:pt x="41859" y="125590"/>
                  </a:lnTo>
                  <a:lnTo>
                    <a:pt x="0" y="125590"/>
                  </a:lnTo>
                  <a:lnTo>
                    <a:pt x="0" y="167449"/>
                  </a:lnTo>
                  <a:lnTo>
                    <a:pt x="0" y="209321"/>
                  </a:lnTo>
                  <a:lnTo>
                    <a:pt x="41859" y="209321"/>
                  </a:lnTo>
                  <a:lnTo>
                    <a:pt x="41859" y="167449"/>
                  </a:lnTo>
                  <a:lnTo>
                    <a:pt x="83718" y="167449"/>
                  </a:lnTo>
                  <a:lnTo>
                    <a:pt x="83718" y="125590"/>
                  </a:lnTo>
                  <a:close/>
                </a:path>
                <a:path w="1549400" h="209550">
                  <a:moveTo>
                    <a:pt x="125577" y="167449"/>
                  </a:moveTo>
                  <a:lnTo>
                    <a:pt x="83731" y="167449"/>
                  </a:lnTo>
                  <a:lnTo>
                    <a:pt x="83731" y="209321"/>
                  </a:lnTo>
                  <a:lnTo>
                    <a:pt x="125577" y="209321"/>
                  </a:lnTo>
                  <a:lnTo>
                    <a:pt x="125577" y="167449"/>
                  </a:lnTo>
                  <a:close/>
                </a:path>
                <a:path w="1549400" h="209550">
                  <a:moveTo>
                    <a:pt x="125577" y="83718"/>
                  </a:moveTo>
                  <a:lnTo>
                    <a:pt x="83731" y="83718"/>
                  </a:lnTo>
                  <a:lnTo>
                    <a:pt x="83731" y="125577"/>
                  </a:lnTo>
                  <a:lnTo>
                    <a:pt x="125577" y="125577"/>
                  </a:lnTo>
                  <a:lnTo>
                    <a:pt x="125577" y="83718"/>
                  </a:lnTo>
                  <a:close/>
                </a:path>
                <a:path w="1549400" h="209550">
                  <a:moveTo>
                    <a:pt x="167449" y="167449"/>
                  </a:moveTo>
                  <a:lnTo>
                    <a:pt x="125590" y="167449"/>
                  </a:lnTo>
                  <a:lnTo>
                    <a:pt x="125590" y="209321"/>
                  </a:lnTo>
                  <a:lnTo>
                    <a:pt x="167449" y="209321"/>
                  </a:lnTo>
                  <a:lnTo>
                    <a:pt x="167449" y="167449"/>
                  </a:lnTo>
                  <a:close/>
                </a:path>
                <a:path w="1549400" h="209550">
                  <a:moveTo>
                    <a:pt x="167449" y="83718"/>
                  </a:moveTo>
                  <a:lnTo>
                    <a:pt x="125590" y="83718"/>
                  </a:lnTo>
                  <a:lnTo>
                    <a:pt x="125590" y="125577"/>
                  </a:lnTo>
                  <a:lnTo>
                    <a:pt x="167449" y="125577"/>
                  </a:lnTo>
                  <a:lnTo>
                    <a:pt x="167449" y="83718"/>
                  </a:lnTo>
                  <a:close/>
                </a:path>
                <a:path w="1549400" h="209550">
                  <a:moveTo>
                    <a:pt x="209321" y="125590"/>
                  </a:moveTo>
                  <a:lnTo>
                    <a:pt x="167462" y="125590"/>
                  </a:lnTo>
                  <a:lnTo>
                    <a:pt x="167462" y="167449"/>
                  </a:lnTo>
                  <a:lnTo>
                    <a:pt x="209321" y="167449"/>
                  </a:lnTo>
                  <a:lnTo>
                    <a:pt x="209321" y="125590"/>
                  </a:lnTo>
                  <a:close/>
                </a:path>
                <a:path w="1549400" h="209550">
                  <a:moveTo>
                    <a:pt x="209321" y="41859"/>
                  </a:moveTo>
                  <a:lnTo>
                    <a:pt x="167462" y="41859"/>
                  </a:lnTo>
                  <a:lnTo>
                    <a:pt x="167462" y="83718"/>
                  </a:lnTo>
                  <a:lnTo>
                    <a:pt x="209321" y="83718"/>
                  </a:lnTo>
                  <a:lnTo>
                    <a:pt x="209321" y="41859"/>
                  </a:lnTo>
                  <a:close/>
                </a:path>
                <a:path w="1549400" h="209550">
                  <a:moveTo>
                    <a:pt x="251180" y="167449"/>
                  </a:moveTo>
                  <a:lnTo>
                    <a:pt x="209321" y="167449"/>
                  </a:lnTo>
                  <a:lnTo>
                    <a:pt x="209321" y="209321"/>
                  </a:lnTo>
                  <a:lnTo>
                    <a:pt x="251180" y="209321"/>
                  </a:lnTo>
                  <a:lnTo>
                    <a:pt x="251180" y="167449"/>
                  </a:lnTo>
                  <a:close/>
                </a:path>
                <a:path w="1549400" h="209550">
                  <a:moveTo>
                    <a:pt x="251180" y="83718"/>
                  </a:moveTo>
                  <a:lnTo>
                    <a:pt x="209321" y="83718"/>
                  </a:lnTo>
                  <a:lnTo>
                    <a:pt x="209321" y="125577"/>
                  </a:lnTo>
                  <a:lnTo>
                    <a:pt x="251180" y="125577"/>
                  </a:lnTo>
                  <a:lnTo>
                    <a:pt x="251180" y="83718"/>
                  </a:lnTo>
                  <a:close/>
                </a:path>
                <a:path w="1549400" h="209550">
                  <a:moveTo>
                    <a:pt x="293052" y="125590"/>
                  </a:moveTo>
                  <a:lnTo>
                    <a:pt x="251193" y="125590"/>
                  </a:lnTo>
                  <a:lnTo>
                    <a:pt x="251193" y="167449"/>
                  </a:lnTo>
                  <a:lnTo>
                    <a:pt x="293052" y="167449"/>
                  </a:lnTo>
                  <a:lnTo>
                    <a:pt x="293052" y="125590"/>
                  </a:lnTo>
                  <a:close/>
                </a:path>
                <a:path w="1549400" h="209550">
                  <a:moveTo>
                    <a:pt x="293052" y="41859"/>
                  </a:moveTo>
                  <a:lnTo>
                    <a:pt x="251193" y="41859"/>
                  </a:lnTo>
                  <a:lnTo>
                    <a:pt x="251193" y="83718"/>
                  </a:lnTo>
                  <a:lnTo>
                    <a:pt x="293052" y="83718"/>
                  </a:lnTo>
                  <a:lnTo>
                    <a:pt x="293052" y="41859"/>
                  </a:lnTo>
                  <a:close/>
                </a:path>
                <a:path w="1549400" h="209550">
                  <a:moveTo>
                    <a:pt x="334911" y="83718"/>
                  </a:moveTo>
                  <a:lnTo>
                    <a:pt x="293052" y="83718"/>
                  </a:lnTo>
                  <a:lnTo>
                    <a:pt x="293052" y="125577"/>
                  </a:lnTo>
                  <a:lnTo>
                    <a:pt x="334911" y="125577"/>
                  </a:lnTo>
                  <a:lnTo>
                    <a:pt x="334911" y="83718"/>
                  </a:lnTo>
                  <a:close/>
                </a:path>
                <a:path w="1549400" h="209550">
                  <a:moveTo>
                    <a:pt x="376783" y="125590"/>
                  </a:moveTo>
                  <a:lnTo>
                    <a:pt x="334924" y="125590"/>
                  </a:lnTo>
                  <a:lnTo>
                    <a:pt x="334924" y="167449"/>
                  </a:lnTo>
                  <a:lnTo>
                    <a:pt x="376783" y="167449"/>
                  </a:lnTo>
                  <a:lnTo>
                    <a:pt x="376783" y="125590"/>
                  </a:lnTo>
                  <a:close/>
                </a:path>
                <a:path w="1549400" h="209550">
                  <a:moveTo>
                    <a:pt x="376783" y="41859"/>
                  </a:moveTo>
                  <a:lnTo>
                    <a:pt x="334924" y="41859"/>
                  </a:lnTo>
                  <a:lnTo>
                    <a:pt x="334924" y="83718"/>
                  </a:lnTo>
                  <a:lnTo>
                    <a:pt x="376783" y="83718"/>
                  </a:lnTo>
                  <a:lnTo>
                    <a:pt x="376783" y="41859"/>
                  </a:lnTo>
                  <a:close/>
                </a:path>
                <a:path w="1549400" h="209550">
                  <a:moveTo>
                    <a:pt x="460502" y="125590"/>
                  </a:moveTo>
                  <a:lnTo>
                    <a:pt x="418642" y="125590"/>
                  </a:lnTo>
                  <a:lnTo>
                    <a:pt x="418642" y="167449"/>
                  </a:lnTo>
                  <a:lnTo>
                    <a:pt x="460502" y="167449"/>
                  </a:lnTo>
                  <a:lnTo>
                    <a:pt x="460502" y="125590"/>
                  </a:lnTo>
                  <a:close/>
                </a:path>
                <a:path w="1549400" h="209550">
                  <a:moveTo>
                    <a:pt x="460502" y="83718"/>
                  </a:moveTo>
                  <a:lnTo>
                    <a:pt x="418642" y="83718"/>
                  </a:lnTo>
                  <a:lnTo>
                    <a:pt x="376783" y="83718"/>
                  </a:lnTo>
                  <a:lnTo>
                    <a:pt x="376783" y="125577"/>
                  </a:lnTo>
                  <a:lnTo>
                    <a:pt x="418642" y="125577"/>
                  </a:lnTo>
                  <a:lnTo>
                    <a:pt x="460502" y="125577"/>
                  </a:lnTo>
                  <a:lnTo>
                    <a:pt x="460502" y="83718"/>
                  </a:lnTo>
                  <a:close/>
                </a:path>
                <a:path w="1549400" h="209550">
                  <a:moveTo>
                    <a:pt x="460502" y="0"/>
                  </a:moveTo>
                  <a:lnTo>
                    <a:pt x="418642" y="0"/>
                  </a:lnTo>
                  <a:lnTo>
                    <a:pt x="376783" y="0"/>
                  </a:lnTo>
                  <a:lnTo>
                    <a:pt x="376783" y="41859"/>
                  </a:lnTo>
                  <a:lnTo>
                    <a:pt x="418642" y="41859"/>
                  </a:lnTo>
                  <a:lnTo>
                    <a:pt x="460502" y="41859"/>
                  </a:lnTo>
                  <a:lnTo>
                    <a:pt x="460502" y="0"/>
                  </a:lnTo>
                  <a:close/>
                </a:path>
                <a:path w="1549400" h="209550">
                  <a:moveTo>
                    <a:pt x="544220" y="0"/>
                  </a:moveTo>
                  <a:lnTo>
                    <a:pt x="502373" y="0"/>
                  </a:lnTo>
                  <a:lnTo>
                    <a:pt x="460514" y="0"/>
                  </a:lnTo>
                  <a:lnTo>
                    <a:pt x="460514" y="41859"/>
                  </a:lnTo>
                  <a:lnTo>
                    <a:pt x="460514" y="83718"/>
                  </a:lnTo>
                  <a:lnTo>
                    <a:pt x="502373" y="83718"/>
                  </a:lnTo>
                  <a:lnTo>
                    <a:pt x="502373" y="125577"/>
                  </a:lnTo>
                  <a:lnTo>
                    <a:pt x="544220" y="125577"/>
                  </a:lnTo>
                  <a:lnTo>
                    <a:pt x="544220" y="83718"/>
                  </a:lnTo>
                  <a:lnTo>
                    <a:pt x="544220" y="41859"/>
                  </a:lnTo>
                  <a:lnTo>
                    <a:pt x="544220" y="0"/>
                  </a:lnTo>
                  <a:close/>
                </a:path>
                <a:path w="1549400" h="209550">
                  <a:moveTo>
                    <a:pt x="627964" y="0"/>
                  </a:moveTo>
                  <a:lnTo>
                    <a:pt x="586105" y="0"/>
                  </a:lnTo>
                  <a:lnTo>
                    <a:pt x="544245" y="0"/>
                  </a:lnTo>
                  <a:lnTo>
                    <a:pt x="544245" y="41859"/>
                  </a:lnTo>
                  <a:lnTo>
                    <a:pt x="544245" y="83718"/>
                  </a:lnTo>
                  <a:lnTo>
                    <a:pt x="544245" y="125577"/>
                  </a:lnTo>
                  <a:lnTo>
                    <a:pt x="586105" y="125577"/>
                  </a:lnTo>
                  <a:lnTo>
                    <a:pt x="586105" y="83718"/>
                  </a:lnTo>
                  <a:lnTo>
                    <a:pt x="586105" y="41859"/>
                  </a:lnTo>
                  <a:lnTo>
                    <a:pt x="627964" y="41859"/>
                  </a:lnTo>
                  <a:lnTo>
                    <a:pt x="627964" y="0"/>
                  </a:lnTo>
                  <a:close/>
                </a:path>
                <a:path w="1549400" h="209550">
                  <a:moveTo>
                    <a:pt x="669836" y="125590"/>
                  </a:moveTo>
                  <a:lnTo>
                    <a:pt x="627976" y="125590"/>
                  </a:lnTo>
                  <a:lnTo>
                    <a:pt x="627976" y="167449"/>
                  </a:lnTo>
                  <a:lnTo>
                    <a:pt x="669836" y="167449"/>
                  </a:lnTo>
                  <a:lnTo>
                    <a:pt x="669836" y="125590"/>
                  </a:lnTo>
                  <a:close/>
                </a:path>
                <a:path w="1549400" h="209550">
                  <a:moveTo>
                    <a:pt x="711695" y="83718"/>
                  </a:moveTo>
                  <a:lnTo>
                    <a:pt x="669836" y="83718"/>
                  </a:lnTo>
                  <a:lnTo>
                    <a:pt x="669836" y="125577"/>
                  </a:lnTo>
                  <a:lnTo>
                    <a:pt x="711695" y="125577"/>
                  </a:lnTo>
                  <a:lnTo>
                    <a:pt x="711695" y="83718"/>
                  </a:lnTo>
                  <a:close/>
                </a:path>
                <a:path w="1549400" h="209550">
                  <a:moveTo>
                    <a:pt x="711695" y="0"/>
                  </a:moveTo>
                  <a:lnTo>
                    <a:pt x="669836" y="0"/>
                  </a:lnTo>
                  <a:lnTo>
                    <a:pt x="627976" y="0"/>
                  </a:lnTo>
                  <a:lnTo>
                    <a:pt x="627976" y="41859"/>
                  </a:lnTo>
                  <a:lnTo>
                    <a:pt x="669836" y="41859"/>
                  </a:lnTo>
                  <a:lnTo>
                    <a:pt x="711695" y="41859"/>
                  </a:lnTo>
                  <a:lnTo>
                    <a:pt x="711695" y="0"/>
                  </a:lnTo>
                  <a:close/>
                </a:path>
                <a:path w="1549400" h="209550">
                  <a:moveTo>
                    <a:pt x="753554" y="41859"/>
                  </a:moveTo>
                  <a:lnTo>
                    <a:pt x="711708" y="41859"/>
                  </a:lnTo>
                  <a:lnTo>
                    <a:pt x="711708" y="83718"/>
                  </a:lnTo>
                  <a:lnTo>
                    <a:pt x="753554" y="83718"/>
                  </a:lnTo>
                  <a:lnTo>
                    <a:pt x="753554" y="41859"/>
                  </a:lnTo>
                  <a:close/>
                </a:path>
                <a:path w="1549400" h="209550">
                  <a:moveTo>
                    <a:pt x="795426" y="125590"/>
                  </a:moveTo>
                  <a:lnTo>
                    <a:pt x="753567" y="125590"/>
                  </a:lnTo>
                  <a:lnTo>
                    <a:pt x="753567" y="167449"/>
                  </a:lnTo>
                  <a:lnTo>
                    <a:pt x="795426" y="167449"/>
                  </a:lnTo>
                  <a:lnTo>
                    <a:pt x="795426" y="125590"/>
                  </a:lnTo>
                  <a:close/>
                </a:path>
                <a:path w="1549400" h="209550">
                  <a:moveTo>
                    <a:pt x="795426" y="83718"/>
                  </a:moveTo>
                  <a:lnTo>
                    <a:pt x="753567" y="83718"/>
                  </a:lnTo>
                  <a:lnTo>
                    <a:pt x="753567" y="125577"/>
                  </a:lnTo>
                  <a:lnTo>
                    <a:pt x="795426" y="125577"/>
                  </a:lnTo>
                  <a:lnTo>
                    <a:pt x="795426" y="83718"/>
                  </a:lnTo>
                  <a:close/>
                </a:path>
                <a:path w="1549400" h="209550">
                  <a:moveTo>
                    <a:pt x="795426" y="0"/>
                  </a:moveTo>
                  <a:lnTo>
                    <a:pt x="753567" y="0"/>
                  </a:lnTo>
                  <a:lnTo>
                    <a:pt x="753567" y="41859"/>
                  </a:lnTo>
                  <a:lnTo>
                    <a:pt x="795426" y="41859"/>
                  </a:lnTo>
                  <a:lnTo>
                    <a:pt x="795426" y="0"/>
                  </a:lnTo>
                  <a:close/>
                </a:path>
                <a:path w="1549400" h="209550">
                  <a:moveTo>
                    <a:pt x="921016" y="125590"/>
                  </a:moveTo>
                  <a:lnTo>
                    <a:pt x="879157" y="125590"/>
                  </a:lnTo>
                  <a:lnTo>
                    <a:pt x="879157" y="167449"/>
                  </a:lnTo>
                  <a:lnTo>
                    <a:pt x="921016" y="167449"/>
                  </a:lnTo>
                  <a:lnTo>
                    <a:pt x="921016" y="125590"/>
                  </a:lnTo>
                  <a:close/>
                </a:path>
                <a:path w="1549400" h="209550">
                  <a:moveTo>
                    <a:pt x="921016" y="41859"/>
                  </a:moveTo>
                  <a:lnTo>
                    <a:pt x="879157" y="41859"/>
                  </a:lnTo>
                  <a:lnTo>
                    <a:pt x="837298" y="41859"/>
                  </a:lnTo>
                  <a:lnTo>
                    <a:pt x="837298" y="0"/>
                  </a:lnTo>
                  <a:lnTo>
                    <a:pt x="795439" y="0"/>
                  </a:lnTo>
                  <a:lnTo>
                    <a:pt x="795439" y="41859"/>
                  </a:lnTo>
                  <a:lnTo>
                    <a:pt x="795439" y="83718"/>
                  </a:lnTo>
                  <a:lnTo>
                    <a:pt x="837298" y="83718"/>
                  </a:lnTo>
                  <a:lnTo>
                    <a:pt x="837298" y="125577"/>
                  </a:lnTo>
                  <a:lnTo>
                    <a:pt x="879157" y="125577"/>
                  </a:lnTo>
                  <a:lnTo>
                    <a:pt x="879157" y="83718"/>
                  </a:lnTo>
                  <a:lnTo>
                    <a:pt x="921016" y="83718"/>
                  </a:lnTo>
                  <a:lnTo>
                    <a:pt x="921016" y="41859"/>
                  </a:lnTo>
                  <a:close/>
                </a:path>
                <a:path w="1549400" h="209550">
                  <a:moveTo>
                    <a:pt x="962888" y="83718"/>
                  </a:moveTo>
                  <a:lnTo>
                    <a:pt x="921029" y="83718"/>
                  </a:lnTo>
                  <a:lnTo>
                    <a:pt x="921029" y="125577"/>
                  </a:lnTo>
                  <a:lnTo>
                    <a:pt x="962888" y="125577"/>
                  </a:lnTo>
                  <a:lnTo>
                    <a:pt x="962888" y="83718"/>
                  </a:lnTo>
                  <a:close/>
                </a:path>
                <a:path w="1549400" h="209550">
                  <a:moveTo>
                    <a:pt x="1004747" y="125590"/>
                  </a:moveTo>
                  <a:lnTo>
                    <a:pt x="962888" y="125590"/>
                  </a:lnTo>
                  <a:lnTo>
                    <a:pt x="962888" y="167449"/>
                  </a:lnTo>
                  <a:lnTo>
                    <a:pt x="1004747" y="167449"/>
                  </a:lnTo>
                  <a:lnTo>
                    <a:pt x="1004747" y="125590"/>
                  </a:lnTo>
                  <a:close/>
                </a:path>
                <a:path w="1549400" h="209550">
                  <a:moveTo>
                    <a:pt x="1004747" y="41859"/>
                  </a:moveTo>
                  <a:lnTo>
                    <a:pt x="962888" y="41859"/>
                  </a:lnTo>
                  <a:lnTo>
                    <a:pt x="962888" y="83718"/>
                  </a:lnTo>
                  <a:lnTo>
                    <a:pt x="1004747" y="83718"/>
                  </a:lnTo>
                  <a:lnTo>
                    <a:pt x="1004747" y="41859"/>
                  </a:lnTo>
                  <a:close/>
                </a:path>
                <a:path w="1549400" h="209550">
                  <a:moveTo>
                    <a:pt x="1088478" y="125590"/>
                  </a:moveTo>
                  <a:lnTo>
                    <a:pt x="1046619" y="125590"/>
                  </a:lnTo>
                  <a:lnTo>
                    <a:pt x="1046619" y="167449"/>
                  </a:lnTo>
                  <a:lnTo>
                    <a:pt x="1088478" y="167449"/>
                  </a:lnTo>
                  <a:lnTo>
                    <a:pt x="1088478" y="125590"/>
                  </a:lnTo>
                  <a:close/>
                </a:path>
                <a:path w="1549400" h="209550">
                  <a:moveTo>
                    <a:pt x="1088478" y="83718"/>
                  </a:moveTo>
                  <a:lnTo>
                    <a:pt x="1046619" y="83718"/>
                  </a:lnTo>
                  <a:lnTo>
                    <a:pt x="1046619" y="125577"/>
                  </a:lnTo>
                  <a:lnTo>
                    <a:pt x="1088478" y="125577"/>
                  </a:lnTo>
                  <a:lnTo>
                    <a:pt x="1088478" y="83718"/>
                  </a:lnTo>
                  <a:close/>
                </a:path>
                <a:path w="1549400" h="209550">
                  <a:moveTo>
                    <a:pt x="1130350" y="0"/>
                  </a:moveTo>
                  <a:lnTo>
                    <a:pt x="1088491" y="0"/>
                  </a:lnTo>
                  <a:lnTo>
                    <a:pt x="1088491" y="41859"/>
                  </a:lnTo>
                  <a:lnTo>
                    <a:pt x="1088491" y="83718"/>
                  </a:lnTo>
                  <a:lnTo>
                    <a:pt x="1130350" y="83718"/>
                  </a:lnTo>
                  <a:lnTo>
                    <a:pt x="1130350" y="41859"/>
                  </a:lnTo>
                  <a:lnTo>
                    <a:pt x="1130350" y="0"/>
                  </a:lnTo>
                  <a:close/>
                </a:path>
                <a:path w="1549400" h="209550">
                  <a:moveTo>
                    <a:pt x="1172197" y="125590"/>
                  </a:moveTo>
                  <a:lnTo>
                    <a:pt x="1130350" y="125590"/>
                  </a:lnTo>
                  <a:lnTo>
                    <a:pt x="1088491" y="125590"/>
                  </a:lnTo>
                  <a:lnTo>
                    <a:pt x="1088491" y="167449"/>
                  </a:lnTo>
                  <a:lnTo>
                    <a:pt x="1130350" y="167449"/>
                  </a:lnTo>
                  <a:lnTo>
                    <a:pt x="1172197" y="167449"/>
                  </a:lnTo>
                  <a:lnTo>
                    <a:pt x="1172197" y="125590"/>
                  </a:lnTo>
                  <a:close/>
                </a:path>
                <a:path w="1549400" h="209550">
                  <a:moveTo>
                    <a:pt x="1214081" y="0"/>
                  </a:moveTo>
                  <a:lnTo>
                    <a:pt x="1172222" y="0"/>
                  </a:lnTo>
                  <a:lnTo>
                    <a:pt x="1172222" y="41859"/>
                  </a:lnTo>
                  <a:lnTo>
                    <a:pt x="1214081" y="41859"/>
                  </a:lnTo>
                  <a:lnTo>
                    <a:pt x="1214081" y="0"/>
                  </a:lnTo>
                  <a:close/>
                </a:path>
                <a:path w="1549400" h="209550">
                  <a:moveTo>
                    <a:pt x="1255941" y="83718"/>
                  </a:moveTo>
                  <a:lnTo>
                    <a:pt x="1214081" y="83718"/>
                  </a:lnTo>
                  <a:lnTo>
                    <a:pt x="1214081" y="125577"/>
                  </a:lnTo>
                  <a:lnTo>
                    <a:pt x="1255941" y="125577"/>
                  </a:lnTo>
                  <a:lnTo>
                    <a:pt x="1255941" y="83718"/>
                  </a:lnTo>
                  <a:close/>
                </a:path>
                <a:path w="1549400" h="209550">
                  <a:moveTo>
                    <a:pt x="1297800" y="125590"/>
                  </a:moveTo>
                  <a:lnTo>
                    <a:pt x="1255941" y="125590"/>
                  </a:lnTo>
                  <a:lnTo>
                    <a:pt x="1214081" y="125590"/>
                  </a:lnTo>
                  <a:lnTo>
                    <a:pt x="1172222" y="125590"/>
                  </a:lnTo>
                  <a:lnTo>
                    <a:pt x="1172222" y="167449"/>
                  </a:lnTo>
                  <a:lnTo>
                    <a:pt x="1214081" y="167449"/>
                  </a:lnTo>
                  <a:lnTo>
                    <a:pt x="1255941" y="167449"/>
                  </a:lnTo>
                  <a:lnTo>
                    <a:pt x="1297800" y="167449"/>
                  </a:lnTo>
                  <a:lnTo>
                    <a:pt x="1297800" y="125590"/>
                  </a:lnTo>
                  <a:close/>
                </a:path>
                <a:path w="1549400" h="209550">
                  <a:moveTo>
                    <a:pt x="1339672" y="0"/>
                  </a:moveTo>
                  <a:lnTo>
                    <a:pt x="1297800" y="0"/>
                  </a:lnTo>
                  <a:lnTo>
                    <a:pt x="1297800" y="41859"/>
                  </a:lnTo>
                  <a:lnTo>
                    <a:pt x="1255941" y="41859"/>
                  </a:lnTo>
                  <a:lnTo>
                    <a:pt x="1255941" y="83718"/>
                  </a:lnTo>
                  <a:lnTo>
                    <a:pt x="1297800" y="83718"/>
                  </a:lnTo>
                  <a:lnTo>
                    <a:pt x="1339672" y="83718"/>
                  </a:lnTo>
                  <a:lnTo>
                    <a:pt x="1339672" y="41859"/>
                  </a:lnTo>
                  <a:lnTo>
                    <a:pt x="1339672" y="0"/>
                  </a:lnTo>
                  <a:close/>
                </a:path>
                <a:path w="1549400" h="209550">
                  <a:moveTo>
                    <a:pt x="1381531" y="125590"/>
                  </a:moveTo>
                  <a:lnTo>
                    <a:pt x="1339672" y="125590"/>
                  </a:lnTo>
                  <a:lnTo>
                    <a:pt x="1339672" y="167449"/>
                  </a:lnTo>
                  <a:lnTo>
                    <a:pt x="1381531" y="167449"/>
                  </a:lnTo>
                  <a:lnTo>
                    <a:pt x="1381531" y="125590"/>
                  </a:lnTo>
                  <a:close/>
                </a:path>
                <a:path w="1549400" h="209550">
                  <a:moveTo>
                    <a:pt x="1381531" y="83718"/>
                  </a:moveTo>
                  <a:lnTo>
                    <a:pt x="1339672" y="83718"/>
                  </a:lnTo>
                  <a:lnTo>
                    <a:pt x="1339672" y="125577"/>
                  </a:lnTo>
                  <a:lnTo>
                    <a:pt x="1381531" y="125577"/>
                  </a:lnTo>
                  <a:lnTo>
                    <a:pt x="1381531" y="83718"/>
                  </a:lnTo>
                  <a:close/>
                </a:path>
                <a:path w="1549400" h="209550">
                  <a:moveTo>
                    <a:pt x="1423403" y="0"/>
                  </a:moveTo>
                  <a:lnTo>
                    <a:pt x="1381544" y="0"/>
                  </a:lnTo>
                  <a:lnTo>
                    <a:pt x="1381544" y="41859"/>
                  </a:lnTo>
                  <a:lnTo>
                    <a:pt x="1381544" y="83718"/>
                  </a:lnTo>
                  <a:lnTo>
                    <a:pt x="1423403" y="83718"/>
                  </a:lnTo>
                  <a:lnTo>
                    <a:pt x="1423403" y="41859"/>
                  </a:lnTo>
                  <a:lnTo>
                    <a:pt x="1423403" y="0"/>
                  </a:lnTo>
                  <a:close/>
                </a:path>
                <a:path w="1549400" h="209550">
                  <a:moveTo>
                    <a:pt x="1465262" y="125590"/>
                  </a:moveTo>
                  <a:lnTo>
                    <a:pt x="1423403" y="125590"/>
                  </a:lnTo>
                  <a:lnTo>
                    <a:pt x="1381544" y="125590"/>
                  </a:lnTo>
                  <a:lnTo>
                    <a:pt x="1381544" y="167449"/>
                  </a:lnTo>
                  <a:lnTo>
                    <a:pt x="1423403" y="167449"/>
                  </a:lnTo>
                  <a:lnTo>
                    <a:pt x="1465262" y="167449"/>
                  </a:lnTo>
                  <a:lnTo>
                    <a:pt x="1465262" y="125590"/>
                  </a:lnTo>
                  <a:close/>
                </a:path>
                <a:path w="1549400" h="209550">
                  <a:moveTo>
                    <a:pt x="1465262" y="83718"/>
                  </a:moveTo>
                  <a:lnTo>
                    <a:pt x="1423403" y="83718"/>
                  </a:lnTo>
                  <a:lnTo>
                    <a:pt x="1423403" y="125577"/>
                  </a:lnTo>
                  <a:lnTo>
                    <a:pt x="1465262" y="125577"/>
                  </a:lnTo>
                  <a:lnTo>
                    <a:pt x="1465262" y="83718"/>
                  </a:lnTo>
                  <a:close/>
                </a:path>
                <a:path w="1549400" h="209550">
                  <a:moveTo>
                    <a:pt x="1548993" y="125590"/>
                  </a:moveTo>
                  <a:lnTo>
                    <a:pt x="1507134" y="125590"/>
                  </a:lnTo>
                  <a:lnTo>
                    <a:pt x="1465275" y="125590"/>
                  </a:lnTo>
                  <a:lnTo>
                    <a:pt x="1465275" y="167449"/>
                  </a:lnTo>
                  <a:lnTo>
                    <a:pt x="1507134" y="167449"/>
                  </a:lnTo>
                  <a:lnTo>
                    <a:pt x="1548993" y="167449"/>
                  </a:lnTo>
                  <a:lnTo>
                    <a:pt x="1548993" y="125590"/>
                  </a:lnTo>
                  <a:close/>
                </a:path>
              </a:pathLst>
            </a:custGeom>
            <a:solidFill>
              <a:srgbClr val="1434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32"/>
            <p:cNvSpPr/>
            <p:nvPr/>
          </p:nvSpPr>
          <p:spPr>
            <a:xfrm>
              <a:off x="5305234" y="5784900"/>
              <a:ext cx="1549400" cy="167640"/>
            </a:xfrm>
            <a:custGeom>
              <a:avLst/>
              <a:gdLst/>
              <a:ahLst/>
              <a:cxnLst/>
              <a:rect l="l" t="t" r="r" b="b"/>
              <a:pathLst>
                <a:path w="1549400" h="167639">
                  <a:moveTo>
                    <a:pt x="83718" y="83731"/>
                  </a:moveTo>
                  <a:lnTo>
                    <a:pt x="41859" y="83731"/>
                  </a:lnTo>
                  <a:lnTo>
                    <a:pt x="0" y="83731"/>
                  </a:lnTo>
                  <a:lnTo>
                    <a:pt x="0" y="125590"/>
                  </a:lnTo>
                  <a:lnTo>
                    <a:pt x="41859" y="125590"/>
                  </a:lnTo>
                  <a:lnTo>
                    <a:pt x="83718" y="125590"/>
                  </a:lnTo>
                  <a:lnTo>
                    <a:pt x="83718" y="83731"/>
                  </a:lnTo>
                  <a:close/>
                </a:path>
                <a:path w="1549400" h="167639">
                  <a:moveTo>
                    <a:pt x="125577" y="83731"/>
                  </a:moveTo>
                  <a:lnTo>
                    <a:pt x="83731" y="83731"/>
                  </a:lnTo>
                  <a:lnTo>
                    <a:pt x="83731" y="125590"/>
                  </a:lnTo>
                  <a:lnTo>
                    <a:pt x="125577" y="125590"/>
                  </a:lnTo>
                  <a:lnTo>
                    <a:pt x="125577" y="83731"/>
                  </a:lnTo>
                  <a:close/>
                </a:path>
                <a:path w="1549400" h="167639">
                  <a:moveTo>
                    <a:pt x="167449" y="125603"/>
                  </a:moveTo>
                  <a:lnTo>
                    <a:pt x="125590" y="125603"/>
                  </a:lnTo>
                  <a:lnTo>
                    <a:pt x="125590" y="167462"/>
                  </a:lnTo>
                  <a:lnTo>
                    <a:pt x="167449" y="167462"/>
                  </a:lnTo>
                  <a:lnTo>
                    <a:pt x="167449" y="125603"/>
                  </a:lnTo>
                  <a:close/>
                </a:path>
                <a:path w="1549400" h="167639">
                  <a:moveTo>
                    <a:pt x="251180" y="125603"/>
                  </a:moveTo>
                  <a:lnTo>
                    <a:pt x="209321" y="125603"/>
                  </a:lnTo>
                  <a:lnTo>
                    <a:pt x="209321" y="167462"/>
                  </a:lnTo>
                  <a:lnTo>
                    <a:pt x="251180" y="167462"/>
                  </a:lnTo>
                  <a:lnTo>
                    <a:pt x="251180" y="125603"/>
                  </a:lnTo>
                  <a:close/>
                </a:path>
                <a:path w="1549400" h="167639">
                  <a:moveTo>
                    <a:pt x="251180" y="0"/>
                  </a:moveTo>
                  <a:lnTo>
                    <a:pt x="209321" y="0"/>
                  </a:lnTo>
                  <a:lnTo>
                    <a:pt x="209321" y="41871"/>
                  </a:lnTo>
                  <a:lnTo>
                    <a:pt x="167462" y="41871"/>
                  </a:lnTo>
                  <a:lnTo>
                    <a:pt x="167462" y="83731"/>
                  </a:lnTo>
                  <a:lnTo>
                    <a:pt x="167462" y="125590"/>
                  </a:lnTo>
                  <a:lnTo>
                    <a:pt x="209321" y="125590"/>
                  </a:lnTo>
                  <a:lnTo>
                    <a:pt x="251180" y="125590"/>
                  </a:lnTo>
                  <a:lnTo>
                    <a:pt x="251180" y="83743"/>
                  </a:lnTo>
                  <a:lnTo>
                    <a:pt x="251180" y="41871"/>
                  </a:lnTo>
                  <a:lnTo>
                    <a:pt x="251180" y="0"/>
                  </a:lnTo>
                  <a:close/>
                </a:path>
                <a:path w="1549400" h="167639">
                  <a:moveTo>
                    <a:pt x="293052" y="125603"/>
                  </a:moveTo>
                  <a:lnTo>
                    <a:pt x="251193" y="125603"/>
                  </a:lnTo>
                  <a:lnTo>
                    <a:pt x="251193" y="167462"/>
                  </a:lnTo>
                  <a:lnTo>
                    <a:pt x="293052" y="167462"/>
                  </a:lnTo>
                  <a:lnTo>
                    <a:pt x="293052" y="125603"/>
                  </a:lnTo>
                  <a:close/>
                </a:path>
                <a:path w="1549400" h="167639">
                  <a:moveTo>
                    <a:pt x="334911" y="0"/>
                  </a:moveTo>
                  <a:lnTo>
                    <a:pt x="293052" y="0"/>
                  </a:lnTo>
                  <a:lnTo>
                    <a:pt x="293052" y="41871"/>
                  </a:lnTo>
                  <a:lnTo>
                    <a:pt x="251193" y="41871"/>
                  </a:lnTo>
                  <a:lnTo>
                    <a:pt x="251193" y="83743"/>
                  </a:lnTo>
                  <a:lnTo>
                    <a:pt x="293052" y="83743"/>
                  </a:lnTo>
                  <a:lnTo>
                    <a:pt x="293052" y="125590"/>
                  </a:lnTo>
                  <a:lnTo>
                    <a:pt x="334911" y="125590"/>
                  </a:lnTo>
                  <a:lnTo>
                    <a:pt x="334911" y="83743"/>
                  </a:lnTo>
                  <a:lnTo>
                    <a:pt x="334911" y="41871"/>
                  </a:lnTo>
                  <a:lnTo>
                    <a:pt x="334911" y="0"/>
                  </a:lnTo>
                  <a:close/>
                </a:path>
                <a:path w="1549400" h="167639">
                  <a:moveTo>
                    <a:pt x="376783" y="0"/>
                  </a:moveTo>
                  <a:lnTo>
                    <a:pt x="334924" y="0"/>
                  </a:lnTo>
                  <a:lnTo>
                    <a:pt x="334924" y="41871"/>
                  </a:lnTo>
                  <a:lnTo>
                    <a:pt x="376783" y="41871"/>
                  </a:lnTo>
                  <a:lnTo>
                    <a:pt x="376783" y="0"/>
                  </a:lnTo>
                  <a:close/>
                </a:path>
                <a:path w="1549400" h="167639">
                  <a:moveTo>
                    <a:pt x="418642" y="41871"/>
                  </a:moveTo>
                  <a:lnTo>
                    <a:pt x="376783" y="41871"/>
                  </a:lnTo>
                  <a:lnTo>
                    <a:pt x="376783" y="83731"/>
                  </a:lnTo>
                  <a:lnTo>
                    <a:pt x="334924" y="83731"/>
                  </a:lnTo>
                  <a:lnTo>
                    <a:pt x="334924" y="125590"/>
                  </a:lnTo>
                  <a:lnTo>
                    <a:pt x="376783" y="125590"/>
                  </a:lnTo>
                  <a:lnTo>
                    <a:pt x="418642" y="125590"/>
                  </a:lnTo>
                  <a:lnTo>
                    <a:pt x="418642" y="83743"/>
                  </a:lnTo>
                  <a:lnTo>
                    <a:pt x="418642" y="41871"/>
                  </a:lnTo>
                  <a:close/>
                </a:path>
                <a:path w="1549400" h="167639">
                  <a:moveTo>
                    <a:pt x="460502" y="125603"/>
                  </a:moveTo>
                  <a:lnTo>
                    <a:pt x="418642" y="125603"/>
                  </a:lnTo>
                  <a:lnTo>
                    <a:pt x="376783" y="125603"/>
                  </a:lnTo>
                  <a:lnTo>
                    <a:pt x="376783" y="167462"/>
                  </a:lnTo>
                  <a:lnTo>
                    <a:pt x="418642" y="167462"/>
                  </a:lnTo>
                  <a:lnTo>
                    <a:pt x="460502" y="167462"/>
                  </a:lnTo>
                  <a:lnTo>
                    <a:pt x="460502" y="125603"/>
                  </a:lnTo>
                  <a:close/>
                </a:path>
                <a:path w="1549400" h="167639">
                  <a:moveTo>
                    <a:pt x="544220" y="125603"/>
                  </a:moveTo>
                  <a:lnTo>
                    <a:pt x="502373" y="125603"/>
                  </a:lnTo>
                  <a:lnTo>
                    <a:pt x="502373" y="167462"/>
                  </a:lnTo>
                  <a:lnTo>
                    <a:pt x="544220" y="167462"/>
                  </a:lnTo>
                  <a:lnTo>
                    <a:pt x="544220" y="125603"/>
                  </a:lnTo>
                  <a:close/>
                </a:path>
                <a:path w="1549400" h="167639">
                  <a:moveTo>
                    <a:pt x="544220" y="0"/>
                  </a:moveTo>
                  <a:lnTo>
                    <a:pt x="502373" y="0"/>
                  </a:lnTo>
                  <a:lnTo>
                    <a:pt x="460514" y="0"/>
                  </a:lnTo>
                  <a:lnTo>
                    <a:pt x="460514" y="41871"/>
                  </a:lnTo>
                  <a:lnTo>
                    <a:pt x="460514" y="83731"/>
                  </a:lnTo>
                  <a:lnTo>
                    <a:pt x="460514" y="125590"/>
                  </a:lnTo>
                  <a:lnTo>
                    <a:pt x="502373" y="125590"/>
                  </a:lnTo>
                  <a:lnTo>
                    <a:pt x="502373" y="83743"/>
                  </a:lnTo>
                  <a:lnTo>
                    <a:pt x="544220" y="83743"/>
                  </a:lnTo>
                  <a:lnTo>
                    <a:pt x="544220" y="41871"/>
                  </a:lnTo>
                  <a:lnTo>
                    <a:pt x="544220" y="0"/>
                  </a:lnTo>
                  <a:close/>
                </a:path>
                <a:path w="1549400" h="167639">
                  <a:moveTo>
                    <a:pt x="627964" y="41871"/>
                  </a:moveTo>
                  <a:lnTo>
                    <a:pt x="586105" y="41871"/>
                  </a:lnTo>
                  <a:lnTo>
                    <a:pt x="586105" y="83731"/>
                  </a:lnTo>
                  <a:lnTo>
                    <a:pt x="586105" y="125590"/>
                  </a:lnTo>
                  <a:lnTo>
                    <a:pt x="627964" y="125590"/>
                  </a:lnTo>
                  <a:lnTo>
                    <a:pt x="627964" y="83743"/>
                  </a:lnTo>
                  <a:lnTo>
                    <a:pt x="627964" y="41871"/>
                  </a:lnTo>
                  <a:close/>
                </a:path>
                <a:path w="1549400" h="167639">
                  <a:moveTo>
                    <a:pt x="711695" y="83731"/>
                  </a:moveTo>
                  <a:lnTo>
                    <a:pt x="669836" y="83731"/>
                  </a:lnTo>
                  <a:lnTo>
                    <a:pt x="669836" y="41871"/>
                  </a:lnTo>
                  <a:lnTo>
                    <a:pt x="669836" y="0"/>
                  </a:lnTo>
                  <a:lnTo>
                    <a:pt x="627976" y="0"/>
                  </a:lnTo>
                  <a:lnTo>
                    <a:pt x="627976" y="41871"/>
                  </a:lnTo>
                  <a:lnTo>
                    <a:pt x="627976" y="83731"/>
                  </a:lnTo>
                  <a:lnTo>
                    <a:pt x="627976" y="125590"/>
                  </a:lnTo>
                  <a:lnTo>
                    <a:pt x="669836" y="125590"/>
                  </a:lnTo>
                  <a:lnTo>
                    <a:pt x="711695" y="125590"/>
                  </a:lnTo>
                  <a:lnTo>
                    <a:pt x="711695" y="83731"/>
                  </a:lnTo>
                  <a:close/>
                </a:path>
                <a:path w="1549400" h="167639">
                  <a:moveTo>
                    <a:pt x="753554" y="0"/>
                  </a:moveTo>
                  <a:lnTo>
                    <a:pt x="711708" y="0"/>
                  </a:lnTo>
                  <a:lnTo>
                    <a:pt x="711708" y="41871"/>
                  </a:lnTo>
                  <a:lnTo>
                    <a:pt x="711708" y="83731"/>
                  </a:lnTo>
                  <a:lnTo>
                    <a:pt x="711708" y="125590"/>
                  </a:lnTo>
                  <a:lnTo>
                    <a:pt x="753554" y="125590"/>
                  </a:lnTo>
                  <a:lnTo>
                    <a:pt x="753554" y="83743"/>
                  </a:lnTo>
                  <a:lnTo>
                    <a:pt x="753554" y="41871"/>
                  </a:lnTo>
                  <a:lnTo>
                    <a:pt x="753554" y="0"/>
                  </a:lnTo>
                  <a:close/>
                </a:path>
                <a:path w="1549400" h="167639">
                  <a:moveTo>
                    <a:pt x="795426" y="83731"/>
                  </a:moveTo>
                  <a:lnTo>
                    <a:pt x="753567" y="83731"/>
                  </a:lnTo>
                  <a:lnTo>
                    <a:pt x="753567" y="125590"/>
                  </a:lnTo>
                  <a:lnTo>
                    <a:pt x="795426" y="125590"/>
                  </a:lnTo>
                  <a:lnTo>
                    <a:pt x="795426" y="83731"/>
                  </a:lnTo>
                  <a:close/>
                </a:path>
                <a:path w="1549400" h="167639">
                  <a:moveTo>
                    <a:pt x="837298" y="125603"/>
                  </a:moveTo>
                  <a:lnTo>
                    <a:pt x="795439" y="125603"/>
                  </a:lnTo>
                  <a:lnTo>
                    <a:pt x="795439" y="167462"/>
                  </a:lnTo>
                  <a:lnTo>
                    <a:pt x="837298" y="167462"/>
                  </a:lnTo>
                  <a:lnTo>
                    <a:pt x="837298" y="125603"/>
                  </a:lnTo>
                  <a:close/>
                </a:path>
                <a:path w="1549400" h="167639">
                  <a:moveTo>
                    <a:pt x="879157" y="0"/>
                  </a:moveTo>
                  <a:lnTo>
                    <a:pt x="837298" y="0"/>
                  </a:lnTo>
                  <a:lnTo>
                    <a:pt x="795439" y="0"/>
                  </a:lnTo>
                  <a:lnTo>
                    <a:pt x="795439" y="41871"/>
                  </a:lnTo>
                  <a:lnTo>
                    <a:pt x="837298" y="41871"/>
                  </a:lnTo>
                  <a:lnTo>
                    <a:pt x="837298" y="83731"/>
                  </a:lnTo>
                  <a:lnTo>
                    <a:pt x="795439" y="83731"/>
                  </a:lnTo>
                  <a:lnTo>
                    <a:pt x="795439" y="125590"/>
                  </a:lnTo>
                  <a:lnTo>
                    <a:pt x="837298" y="125590"/>
                  </a:lnTo>
                  <a:lnTo>
                    <a:pt x="837298" y="83743"/>
                  </a:lnTo>
                  <a:lnTo>
                    <a:pt x="879157" y="83743"/>
                  </a:lnTo>
                  <a:lnTo>
                    <a:pt x="879157" y="41871"/>
                  </a:lnTo>
                  <a:lnTo>
                    <a:pt x="879157" y="0"/>
                  </a:lnTo>
                  <a:close/>
                </a:path>
                <a:path w="1549400" h="167639">
                  <a:moveTo>
                    <a:pt x="921016" y="125603"/>
                  </a:moveTo>
                  <a:lnTo>
                    <a:pt x="879157" y="125603"/>
                  </a:lnTo>
                  <a:lnTo>
                    <a:pt x="879157" y="167462"/>
                  </a:lnTo>
                  <a:lnTo>
                    <a:pt x="921016" y="167462"/>
                  </a:lnTo>
                  <a:lnTo>
                    <a:pt x="921016" y="125603"/>
                  </a:lnTo>
                  <a:close/>
                </a:path>
                <a:path w="1549400" h="167639">
                  <a:moveTo>
                    <a:pt x="1004747" y="125603"/>
                  </a:moveTo>
                  <a:lnTo>
                    <a:pt x="962888" y="125603"/>
                  </a:lnTo>
                  <a:lnTo>
                    <a:pt x="962888" y="167462"/>
                  </a:lnTo>
                  <a:lnTo>
                    <a:pt x="1004747" y="167462"/>
                  </a:lnTo>
                  <a:lnTo>
                    <a:pt x="1004747" y="125603"/>
                  </a:lnTo>
                  <a:close/>
                </a:path>
                <a:path w="1549400" h="167639">
                  <a:moveTo>
                    <a:pt x="1004747" y="0"/>
                  </a:moveTo>
                  <a:lnTo>
                    <a:pt x="962888" y="0"/>
                  </a:lnTo>
                  <a:lnTo>
                    <a:pt x="921029" y="0"/>
                  </a:lnTo>
                  <a:lnTo>
                    <a:pt x="921029" y="41871"/>
                  </a:lnTo>
                  <a:lnTo>
                    <a:pt x="921029" y="83743"/>
                  </a:lnTo>
                  <a:lnTo>
                    <a:pt x="962888" y="83743"/>
                  </a:lnTo>
                  <a:lnTo>
                    <a:pt x="962888" y="125590"/>
                  </a:lnTo>
                  <a:lnTo>
                    <a:pt x="1004747" y="125590"/>
                  </a:lnTo>
                  <a:lnTo>
                    <a:pt x="1004747" y="83731"/>
                  </a:lnTo>
                  <a:lnTo>
                    <a:pt x="962888" y="83731"/>
                  </a:lnTo>
                  <a:lnTo>
                    <a:pt x="962888" y="41871"/>
                  </a:lnTo>
                  <a:lnTo>
                    <a:pt x="1004747" y="41871"/>
                  </a:lnTo>
                  <a:lnTo>
                    <a:pt x="1004747" y="0"/>
                  </a:lnTo>
                  <a:close/>
                </a:path>
                <a:path w="1549400" h="167639">
                  <a:moveTo>
                    <a:pt x="1046619" y="125603"/>
                  </a:moveTo>
                  <a:lnTo>
                    <a:pt x="1004760" y="125603"/>
                  </a:lnTo>
                  <a:lnTo>
                    <a:pt x="1004760" y="167462"/>
                  </a:lnTo>
                  <a:lnTo>
                    <a:pt x="1046619" y="167462"/>
                  </a:lnTo>
                  <a:lnTo>
                    <a:pt x="1046619" y="125603"/>
                  </a:lnTo>
                  <a:close/>
                </a:path>
                <a:path w="1549400" h="167639">
                  <a:moveTo>
                    <a:pt x="1088478" y="41871"/>
                  </a:moveTo>
                  <a:lnTo>
                    <a:pt x="1046619" y="41871"/>
                  </a:lnTo>
                  <a:lnTo>
                    <a:pt x="1046619" y="0"/>
                  </a:lnTo>
                  <a:lnTo>
                    <a:pt x="1004760" y="0"/>
                  </a:lnTo>
                  <a:lnTo>
                    <a:pt x="1004760" y="41871"/>
                  </a:lnTo>
                  <a:lnTo>
                    <a:pt x="1004760" y="83743"/>
                  </a:lnTo>
                  <a:lnTo>
                    <a:pt x="1046619" y="83743"/>
                  </a:lnTo>
                  <a:lnTo>
                    <a:pt x="1046619" y="125590"/>
                  </a:lnTo>
                  <a:lnTo>
                    <a:pt x="1088478" y="125590"/>
                  </a:lnTo>
                  <a:lnTo>
                    <a:pt x="1088478" y="83743"/>
                  </a:lnTo>
                  <a:lnTo>
                    <a:pt x="1088478" y="41871"/>
                  </a:lnTo>
                  <a:close/>
                </a:path>
                <a:path w="1549400" h="167639">
                  <a:moveTo>
                    <a:pt x="1130350" y="41871"/>
                  </a:moveTo>
                  <a:lnTo>
                    <a:pt x="1088491" y="41871"/>
                  </a:lnTo>
                  <a:lnTo>
                    <a:pt x="1088491" y="83731"/>
                  </a:lnTo>
                  <a:lnTo>
                    <a:pt x="1088491" y="125590"/>
                  </a:lnTo>
                  <a:lnTo>
                    <a:pt x="1130350" y="125590"/>
                  </a:lnTo>
                  <a:lnTo>
                    <a:pt x="1130350" y="83743"/>
                  </a:lnTo>
                  <a:lnTo>
                    <a:pt x="1130350" y="41871"/>
                  </a:lnTo>
                  <a:close/>
                </a:path>
                <a:path w="1549400" h="167639">
                  <a:moveTo>
                    <a:pt x="1172197" y="0"/>
                  </a:moveTo>
                  <a:lnTo>
                    <a:pt x="1130350" y="0"/>
                  </a:lnTo>
                  <a:lnTo>
                    <a:pt x="1130350" y="41871"/>
                  </a:lnTo>
                  <a:lnTo>
                    <a:pt x="1172197" y="41871"/>
                  </a:lnTo>
                  <a:lnTo>
                    <a:pt x="1172197" y="0"/>
                  </a:lnTo>
                  <a:close/>
                </a:path>
                <a:path w="1549400" h="167639">
                  <a:moveTo>
                    <a:pt x="1214081" y="0"/>
                  </a:moveTo>
                  <a:lnTo>
                    <a:pt x="1172222" y="0"/>
                  </a:lnTo>
                  <a:lnTo>
                    <a:pt x="1172222" y="41871"/>
                  </a:lnTo>
                  <a:lnTo>
                    <a:pt x="1214081" y="41871"/>
                  </a:lnTo>
                  <a:lnTo>
                    <a:pt x="1214081" y="0"/>
                  </a:lnTo>
                  <a:close/>
                </a:path>
                <a:path w="1549400" h="167639">
                  <a:moveTo>
                    <a:pt x="1381531" y="0"/>
                  </a:moveTo>
                  <a:lnTo>
                    <a:pt x="1339672" y="0"/>
                  </a:lnTo>
                  <a:lnTo>
                    <a:pt x="1297800" y="0"/>
                  </a:lnTo>
                  <a:lnTo>
                    <a:pt x="1255941" y="0"/>
                  </a:lnTo>
                  <a:lnTo>
                    <a:pt x="1255941" y="41871"/>
                  </a:lnTo>
                  <a:lnTo>
                    <a:pt x="1297800" y="41871"/>
                  </a:lnTo>
                  <a:lnTo>
                    <a:pt x="1297800" y="83731"/>
                  </a:lnTo>
                  <a:lnTo>
                    <a:pt x="1255941" y="83731"/>
                  </a:lnTo>
                  <a:lnTo>
                    <a:pt x="1255941" y="41871"/>
                  </a:lnTo>
                  <a:lnTo>
                    <a:pt x="1214081" y="41871"/>
                  </a:lnTo>
                  <a:lnTo>
                    <a:pt x="1214081" y="83743"/>
                  </a:lnTo>
                  <a:lnTo>
                    <a:pt x="1255941" y="83743"/>
                  </a:lnTo>
                  <a:lnTo>
                    <a:pt x="1255941" y="125590"/>
                  </a:lnTo>
                  <a:lnTo>
                    <a:pt x="1297800" y="125590"/>
                  </a:lnTo>
                  <a:lnTo>
                    <a:pt x="1339672" y="125590"/>
                  </a:lnTo>
                  <a:lnTo>
                    <a:pt x="1339672" y="83743"/>
                  </a:lnTo>
                  <a:lnTo>
                    <a:pt x="1339672" y="41871"/>
                  </a:lnTo>
                  <a:lnTo>
                    <a:pt x="1381531" y="41871"/>
                  </a:lnTo>
                  <a:lnTo>
                    <a:pt x="1381531" y="0"/>
                  </a:lnTo>
                  <a:close/>
                </a:path>
                <a:path w="1549400" h="167639">
                  <a:moveTo>
                    <a:pt x="1465262" y="0"/>
                  </a:moveTo>
                  <a:lnTo>
                    <a:pt x="1423403" y="0"/>
                  </a:lnTo>
                  <a:lnTo>
                    <a:pt x="1381544" y="0"/>
                  </a:lnTo>
                  <a:lnTo>
                    <a:pt x="1381544" y="41871"/>
                  </a:lnTo>
                  <a:lnTo>
                    <a:pt x="1423403" y="41871"/>
                  </a:lnTo>
                  <a:lnTo>
                    <a:pt x="1465262" y="41871"/>
                  </a:lnTo>
                  <a:lnTo>
                    <a:pt x="1465262" y="0"/>
                  </a:lnTo>
                  <a:close/>
                </a:path>
                <a:path w="1549400" h="167639">
                  <a:moveTo>
                    <a:pt x="1548993" y="0"/>
                  </a:moveTo>
                  <a:lnTo>
                    <a:pt x="1507134" y="0"/>
                  </a:lnTo>
                  <a:lnTo>
                    <a:pt x="1465275" y="0"/>
                  </a:lnTo>
                  <a:lnTo>
                    <a:pt x="1465275" y="41871"/>
                  </a:lnTo>
                  <a:lnTo>
                    <a:pt x="1507134" y="41871"/>
                  </a:lnTo>
                  <a:lnTo>
                    <a:pt x="1507134" y="83731"/>
                  </a:lnTo>
                  <a:lnTo>
                    <a:pt x="1465275" y="83731"/>
                  </a:lnTo>
                  <a:lnTo>
                    <a:pt x="1465275" y="125590"/>
                  </a:lnTo>
                  <a:lnTo>
                    <a:pt x="1507134" y="125590"/>
                  </a:lnTo>
                  <a:lnTo>
                    <a:pt x="1548993" y="125590"/>
                  </a:lnTo>
                  <a:lnTo>
                    <a:pt x="1548993" y="83743"/>
                  </a:lnTo>
                  <a:lnTo>
                    <a:pt x="1548993" y="41871"/>
                  </a:lnTo>
                  <a:lnTo>
                    <a:pt x="1548993" y="0"/>
                  </a:lnTo>
                  <a:close/>
                </a:path>
              </a:pathLst>
            </a:custGeom>
            <a:solidFill>
              <a:srgbClr val="1434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33"/>
            <p:cNvSpPr/>
            <p:nvPr/>
          </p:nvSpPr>
          <p:spPr>
            <a:xfrm>
              <a:off x="5347093" y="5910503"/>
              <a:ext cx="1507490" cy="209550"/>
            </a:xfrm>
            <a:custGeom>
              <a:avLst/>
              <a:gdLst/>
              <a:ahLst/>
              <a:cxnLst/>
              <a:rect l="l" t="t" r="r" b="b"/>
              <a:pathLst>
                <a:path w="1507490" h="209550">
                  <a:moveTo>
                    <a:pt x="41859" y="167449"/>
                  </a:moveTo>
                  <a:lnTo>
                    <a:pt x="0" y="167449"/>
                  </a:lnTo>
                  <a:lnTo>
                    <a:pt x="0" y="209308"/>
                  </a:lnTo>
                  <a:lnTo>
                    <a:pt x="41859" y="209308"/>
                  </a:lnTo>
                  <a:lnTo>
                    <a:pt x="41859" y="167449"/>
                  </a:lnTo>
                  <a:close/>
                </a:path>
                <a:path w="1507490" h="209550">
                  <a:moveTo>
                    <a:pt x="41859" y="41859"/>
                  </a:moveTo>
                  <a:lnTo>
                    <a:pt x="0" y="41859"/>
                  </a:lnTo>
                  <a:lnTo>
                    <a:pt x="0" y="83718"/>
                  </a:lnTo>
                  <a:lnTo>
                    <a:pt x="41859" y="83718"/>
                  </a:lnTo>
                  <a:lnTo>
                    <a:pt x="41859" y="41859"/>
                  </a:lnTo>
                  <a:close/>
                </a:path>
                <a:path w="1507490" h="209550">
                  <a:moveTo>
                    <a:pt x="83718" y="167449"/>
                  </a:moveTo>
                  <a:lnTo>
                    <a:pt x="41871" y="167449"/>
                  </a:lnTo>
                  <a:lnTo>
                    <a:pt x="41871" y="209308"/>
                  </a:lnTo>
                  <a:lnTo>
                    <a:pt x="83718" y="209308"/>
                  </a:lnTo>
                  <a:lnTo>
                    <a:pt x="83718" y="167449"/>
                  </a:lnTo>
                  <a:close/>
                </a:path>
                <a:path w="1507490" h="209550">
                  <a:moveTo>
                    <a:pt x="83718" y="83731"/>
                  </a:moveTo>
                  <a:lnTo>
                    <a:pt x="41871" y="83731"/>
                  </a:lnTo>
                  <a:lnTo>
                    <a:pt x="41871" y="125590"/>
                  </a:lnTo>
                  <a:lnTo>
                    <a:pt x="83718" y="125590"/>
                  </a:lnTo>
                  <a:lnTo>
                    <a:pt x="83718" y="83731"/>
                  </a:lnTo>
                  <a:close/>
                </a:path>
                <a:path w="1507490" h="209550">
                  <a:moveTo>
                    <a:pt x="125590" y="83731"/>
                  </a:moveTo>
                  <a:lnTo>
                    <a:pt x="83731" y="83731"/>
                  </a:lnTo>
                  <a:lnTo>
                    <a:pt x="83731" y="125590"/>
                  </a:lnTo>
                  <a:lnTo>
                    <a:pt x="83731" y="167462"/>
                  </a:lnTo>
                  <a:lnTo>
                    <a:pt x="125590" y="167462"/>
                  </a:lnTo>
                  <a:lnTo>
                    <a:pt x="125590" y="125590"/>
                  </a:lnTo>
                  <a:lnTo>
                    <a:pt x="125590" y="83731"/>
                  </a:lnTo>
                  <a:close/>
                </a:path>
                <a:path w="1507490" h="209550">
                  <a:moveTo>
                    <a:pt x="167462" y="125590"/>
                  </a:moveTo>
                  <a:lnTo>
                    <a:pt x="125603" y="125590"/>
                  </a:lnTo>
                  <a:lnTo>
                    <a:pt x="125603" y="167449"/>
                  </a:lnTo>
                  <a:lnTo>
                    <a:pt x="125603" y="209308"/>
                  </a:lnTo>
                  <a:lnTo>
                    <a:pt x="167462" y="209308"/>
                  </a:lnTo>
                  <a:lnTo>
                    <a:pt x="167462" y="167462"/>
                  </a:lnTo>
                  <a:lnTo>
                    <a:pt x="167462" y="125590"/>
                  </a:lnTo>
                  <a:close/>
                </a:path>
                <a:path w="1507490" h="209550">
                  <a:moveTo>
                    <a:pt x="209321" y="41859"/>
                  </a:moveTo>
                  <a:lnTo>
                    <a:pt x="167462" y="41859"/>
                  </a:lnTo>
                  <a:lnTo>
                    <a:pt x="125603" y="41859"/>
                  </a:lnTo>
                  <a:lnTo>
                    <a:pt x="125603" y="83718"/>
                  </a:lnTo>
                  <a:lnTo>
                    <a:pt x="167462" y="83718"/>
                  </a:lnTo>
                  <a:lnTo>
                    <a:pt x="209321" y="83718"/>
                  </a:lnTo>
                  <a:lnTo>
                    <a:pt x="209321" y="41859"/>
                  </a:lnTo>
                  <a:close/>
                </a:path>
                <a:path w="1507490" h="209550">
                  <a:moveTo>
                    <a:pt x="251193" y="167449"/>
                  </a:moveTo>
                  <a:lnTo>
                    <a:pt x="209334" y="167449"/>
                  </a:lnTo>
                  <a:lnTo>
                    <a:pt x="209334" y="209308"/>
                  </a:lnTo>
                  <a:lnTo>
                    <a:pt x="251193" y="209308"/>
                  </a:lnTo>
                  <a:lnTo>
                    <a:pt x="251193" y="167449"/>
                  </a:lnTo>
                  <a:close/>
                </a:path>
                <a:path w="1507490" h="209550">
                  <a:moveTo>
                    <a:pt x="293052" y="83731"/>
                  </a:moveTo>
                  <a:lnTo>
                    <a:pt x="251193" y="83731"/>
                  </a:lnTo>
                  <a:lnTo>
                    <a:pt x="209334" y="83731"/>
                  </a:lnTo>
                  <a:lnTo>
                    <a:pt x="209334" y="125590"/>
                  </a:lnTo>
                  <a:lnTo>
                    <a:pt x="251193" y="125590"/>
                  </a:lnTo>
                  <a:lnTo>
                    <a:pt x="293052" y="125590"/>
                  </a:lnTo>
                  <a:lnTo>
                    <a:pt x="293052" y="83731"/>
                  </a:lnTo>
                  <a:close/>
                </a:path>
                <a:path w="1507490" h="209550">
                  <a:moveTo>
                    <a:pt x="293052" y="41859"/>
                  </a:moveTo>
                  <a:lnTo>
                    <a:pt x="251193" y="41859"/>
                  </a:lnTo>
                  <a:lnTo>
                    <a:pt x="251193" y="83718"/>
                  </a:lnTo>
                  <a:lnTo>
                    <a:pt x="293052" y="83718"/>
                  </a:lnTo>
                  <a:lnTo>
                    <a:pt x="293052" y="41859"/>
                  </a:lnTo>
                  <a:close/>
                </a:path>
                <a:path w="1507490" h="209550">
                  <a:moveTo>
                    <a:pt x="418642" y="125590"/>
                  </a:moveTo>
                  <a:lnTo>
                    <a:pt x="376783" y="125590"/>
                  </a:lnTo>
                  <a:lnTo>
                    <a:pt x="376783" y="83731"/>
                  </a:lnTo>
                  <a:lnTo>
                    <a:pt x="334924" y="83731"/>
                  </a:lnTo>
                  <a:lnTo>
                    <a:pt x="293065" y="83731"/>
                  </a:lnTo>
                  <a:lnTo>
                    <a:pt x="293065" y="125590"/>
                  </a:lnTo>
                  <a:lnTo>
                    <a:pt x="334924" y="125590"/>
                  </a:lnTo>
                  <a:lnTo>
                    <a:pt x="334924" y="167449"/>
                  </a:lnTo>
                  <a:lnTo>
                    <a:pt x="293065" y="167449"/>
                  </a:lnTo>
                  <a:lnTo>
                    <a:pt x="293065" y="209308"/>
                  </a:lnTo>
                  <a:lnTo>
                    <a:pt x="334924" y="209308"/>
                  </a:lnTo>
                  <a:lnTo>
                    <a:pt x="376783" y="209308"/>
                  </a:lnTo>
                  <a:lnTo>
                    <a:pt x="418642" y="209308"/>
                  </a:lnTo>
                  <a:lnTo>
                    <a:pt x="418642" y="167462"/>
                  </a:lnTo>
                  <a:lnTo>
                    <a:pt x="418642" y="125590"/>
                  </a:lnTo>
                  <a:close/>
                </a:path>
                <a:path w="1507490" h="209550">
                  <a:moveTo>
                    <a:pt x="460514" y="167449"/>
                  </a:moveTo>
                  <a:lnTo>
                    <a:pt x="418655" y="167449"/>
                  </a:lnTo>
                  <a:lnTo>
                    <a:pt x="418655" y="209308"/>
                  </a:lnTo>
                  <a:lnTo>
                    <a:pt x="460514" y="209308"/>
                  </a:lnTo>
                  <a:lnTo>
                    <a:pt x="460514" y="167449"/>
                  </a:lnTo>
                  <a:close/>
                </a:path>
                <a:path w="1507490" h="209550">
                  <a:moveTo>
                    <a:pt x="460514" y="41859"/>
                  </a:moveTo>
                  <a:lnTo>
                    <a:pt x="418655" y="41859"/>
                  </a:lnTo>
                  <a:lnTo>
                    <a:pt x="418655" y="83718"/>
                  </a:lnTo>
                  <a:lnTo>
                    <a:pt x="460514" y="83718"/>
                  </a:lnTo>
                  <a:lnTo>
                    <a:pt x="460514" y="41859"/>
                  </a:lnTo>
                  <a:close/>
                </a:path>
                <a:path w="1507490" h="209550">
                  <a:moveTo>
                    <a:pt x="502361" y="83731"/>
                  </a:moveTo>
                  <a:lnTo>
                    <a:pt x="460514" y="83731"/>
                  </a:lnTo>
                  <a:lnTo>
                    <a:pt x="418655" y="83731"/>
                  </a:lnTo>
                  <a:lnTo>
                    <a:pt x="418655" y="125590"/>
                  </a:lnTo>
                  <a:lnTo>
                    <a:pt x="460514" y="125590"/>
                  </a:lnTo>
                  <a:lnTo>
                    <a:pt x="502361" y="125590"/>
                  </a:lnTo>
                  <a:lnTo>
                    <a:pt x="502361" y="83731"/>
                  </a:lnTo>
                  <a:close/>
                </a:path>
                <a:path w="1507490" h="209550">
                  <a:moveTo>
                    <a:pt x="586105" y="167449"/>
                  </a:moveTo>
                  <a:lnTo>
                    <a:pt x="544245" y="167449"/>
                  </a:lnTo>
                  <a:lnTo>
                    <a:pt x="544245" y="209308"/>
                  </a:lnTo>
                  <a:lnTo>
                    <a:pt x="586105" y="209308"/>
                  </a:lnTo>
                  <a:lnTo>
                    <a:pt x="586105" y="167449"/>
                  </a:lnTo>
                  <a:close/>
                </a:path>
                <a:path w="1507490" h="209550">
                  <a:moveTo>
                    <a:pt x="586105" y="83731"/>
                  </a:moveTo>
                  <a:lnTo>
                    <a:pt x="544245" y="83731"/>
                  </a:lnTo>
                  <a:lnTo>
                    <a:pt x="544245" y="125590"/>
                  </a:lnTo>
                  <a:lnTo>
                    <a:pt x="586105" y="125590"/>
                  </a:lnTo>
                  <a:lnTo>
                    <a:pt x="586105" y="83731"/>
                  </a:lnTo>
                  <a:close/>
                </a:path>
                <a:path w="1507490" h="209550">
                  <a:moveTo>
                    <a:pt x="669836" y="125590"/>
                  </a:moveTo>
                  <a:lnTo>
                    <a:pt x="627976" y="125590"/>
                  </a:lnTo>
                  <a:lnTo>
                    <a:pt x="627976" y="167462"/>
                  </a:lnTo>
                  <a:lnTo>
                    <a:pt x="669836" y="167462"/>
                  </a:lnTo>
                  <a:lnTo>
                    <a:pt x="669836" y="125590"/>
                  </a:lnTo>
                  <a:close/>
                </a:path>
                <a:path w="1507490" h="209550">
                  <a:moveTo>
                    <a:pt x="711695" y="41859"/>
                  </a:moveTo>
                  <a:lnTo>
                    <a:pt x="669848" y="41859"/>
                  </a:lnTo>
                  <a:lnTo>
                    <a:pt x="669848" y="83718"/>
                  </a:lnTo>
                  <a:lnTo>
                    <a:pt x="711695" y="83718"/>
                  </a:lnTo>
                  <a:lnTo>
                    <a:pt x="711695" y="41859"/>
                  </a:lnTo>
                  <a:close/>
                </a:path>
                <a:path w="1507490" h="209550">
                  <a:moveTo>
                    <a:pt x="753567" y="167449"/>
                  </a:moveTo>
                  <a:lnTo>
                    <a:pt x="711708" y="167449"/>
                  </a:lnTo>
                  <a:lnTo>
                    <a:pt x="711708" y="209308"/>
                  </a:lnTo>
                  <a:lnTo>
                    <a:pt x="753567" y="209308"/>
                  </a:lnTo>
                  <a:lnTo>
                    <a:pt x="753567" y="167449"/>
                  </a:lnTo>
                  <a:close/>
                </a:path>
                <a:path w="1507490" h="209550">
                  <a:moveTo>
                    <a:pt x="753567" y="41859"/>
                  </a:moveTo>
                  <a:lnTo>
                    <a:pt x="711708" y="41859"/>
                  </a:lnTo>
                  <a:lnTo>
                    <a:pt x="711708" y="83718"/>
                  </a:lnTo>
                  <a:lnTo>
                    <a:pt x="753567" y="83718"/>
                  </a:lnTo>
                  <a:lnTo>
                    <a:pt x="753567" y="41859"/>
                  </a:lnTo>
                  <a:close/>
                </a:path>
                <a:path w="1507490" h="209550">
                  <a:moveTo>
                    <a:pt x="879157" y="125590"/>
                  </a:moveTo>
                  <a:lnTo>
                    <a:pt x="837298" y="125590"/>
                  </a:lnTo>
                  <a:lnTo>
                    <a:pt x="795439" y="125590"/>
                  </a:lnTo>
                  <a:lnTo>
                    <a:pt x="795439" y="83731"/>
                  </a:lnTo>
                  <a:lnTo>
                    <a:pt x="753579" y="83731"/>
                  </a:lnTo>
                  <a:lnTo>
                    <a:pt x="753579" y="125590"/>
                  </a:lnTo>
                  <a:lnTo>
                    <a:pt x="753579" y="167449"/>
                  </a:lnTo>
                  <a:lnTo>
                    <a:pt x="753579" y="209308"/>
                  </a:lnTo>
                  <a:lnTo>
                    <a:pt x="795439" y="209308"/>
                  </a:lnTo>
                  <a:lnTo>
                    <a:pt x="795439" y="167462"/>
                  </a:lnTo>
                  <a:lnTo>
                    <a:pt x="837298" y="167462"/>
                  </a:lnTo>
                  <a:lnTo>
                    <a:pt x="837298" y="209308"/>
                  </a:lnTo>
                  <a:lnTo>
                    <a:pt x="879157" y="209308"/>
                  </a:lnTo>
                  <a:lnTo>
                    <a:pt x="879157" y="167462"/>
                  </a:lnTo>
                  <a:lnTo>
                    <a:pt x="879157" y="125590"/>
                  </a:lnTo>
                  <a:close/>
                </a:path>
                <a:path w="1507490" h="209550">
                  <a:moveTo>
                    <a:pt x="962888" y="83731"/>
                  </a:moveTo>
                  <a:lnTo>
                    <a:pt x="921029" y="83731"/>
                  </a:lnTo>
                  <a:lnTo>
                    <a:pt x="879170" y="83731"/>
                  </a:lnTo>
                  <a:lnTo>
                    <a:pt x="879170" y="125590"/>
                  </a:lnTo>
                  <a:lnTo>
                    <a:pt x="921029" y="125590"/>
                  </a:lnTo>
                  <a:lnTo>
                    <a:pt x="921029" y="167449"/>
                  </a:lnTo>
                  <a:lnTo>
                    <a:pt x="921029" y="209308"/>
                  </a:lnTo>
                  <a:lnTo>
                    <a:pt x="962888" y="209308"/>
                  </a:lnTo>
                  <a:lnTo>
                    <a:pt x="962888" y="167462"/>
                  </a:lnTo>
                  <a:lnTo>
                    <a:pt x="962888" y="125590"/>
                  </a:lnTo>
                  <a:lnTo>
                    <a:pt x="962888" y="83731"/>
                  </a:lnTo>
                  <a:close/>
                </a:path>
                <a:path w="1507490" h="209550">
                  <a:moveTo>
                    <a:pt x="962888" y="41859"/>
                  </a:moveTo>
                  <a:lnTo>
                    <a:pt x="921029" y="41859"/>
                  </a:lnTo>
                  <a:lnTo>
                    <a:pt x="879170" y="41859"/>
                  </a:lnTo>
                  <a:lnTo>
                    <a:pt x="879170" y="83718"/>
                  </a:lnTo>
                  <a:lnTo>
                    <a:pt x="921029" y="83718"/>
                  </a:lnTo>
                  <a:lnTo>
                    <a:pt x="962888" y="83718"/>
                  </a:lnTo>
                  <a:lnTo>
                    <a:pt x="962888" y="41859"/>
                  </a:lnTo>
                  <a:close/>
                </a:path>
                <a:path w="1507490" h="209550">
                  <a:moveTo>
                    <a:pt x="1004760" y="83731"/>
                  </a:moveTo>
                  <a:lnTo>
                    <a:pt x="962901" y="83731"/>
                  </a:lnTo>
                  <a:lnTo>
                    <a:pt x="962901" y="125590"/>
                  </a:lnTo>
                  <a:lnTo>
                    <a:pt x="962901" y="167462"/>
                  </a:lnTo>
                  <a:lnTo>
                    <a:pt x="1004760" y="167462"/>
                  </a:lnTo>
                  <a:lnTo>
                    <a:pt x="1004760" y="125590"/>
                  </a:lnTo>
                  <a:lnTo>
                    <a:pt x="1004760" y="83731"/>
                  </a:lnTo>
                  <a:close/>
                </a:path>
                <a:path w="1507490" h="209550">
                  <a:moveTo>
                    <a:pt x="1046619" y="0"/>
                  </a:moveTo>
                  <a:lnTo>
                    <a:pt x="1004760" y="0"/>
                  </a:lnTo>
                  <a:lnTo>
                    <a:pt x="962901" y="0"/>
                  </a:lnTo>
                  <a:lnTo>
                    <a:pt x="962901" y="41859"/>
                  </a:lnTo>
                  <a:lnTo>
                    <a:pt x="962901" y="83718"/>
                  </a:lnTo>
                  <a:lnTo>
                    <a:pt x="1004760" y="83718"/>
                  </a:lnTo>
                  <a:lnTo>
                    <a:pt x="1004760" y="41859"/>
                  </a:lnTo>
                  <a:lnTo>
                    <a:pt x="1046619" y="41859"/>
                  </a:lnTo>
                  <a:lnTo>
                    <a:pt x="1046619" y="0"/>
                  </a:lnTo>
                  <a:close/>
                </a:path>
                <a:path w="1507490" h="209550">
                  <a:moveTo>
                    <a:pt x="1130338" y="83731"/>
                  </a:moveTo>
                  <a:lnTo>
                    <a:pt x="1088491" y="83731"/>
                  </a:lnTo>
                  <a:lnTo>
                    <a:pt x="1046632" y="83731"/>
                  </a:lnTo>
                  <a:lnTo>
                    <a:pt x="1046632" y="125590"/>
                  </a:lnTo>
                  <a:lnTo>
                    <a:pt x="1046632" y="167462"/>
                  </a:lnTo>
                  <a:lnTo>
                    <a:pt x="1088491" y="167462"/>
                  </a:lnTo>
                  <a:lnTo>
                    <a:pt x="1088491" y="125590"/>
                  </a:lnTo>
                  <a:lnTo>
                    <a:pt x="1130338" y="125590"/>
                  </a:lnTo>
                  <a:lnTo>
                    <a:pt x="1130338" y="83731"/>
                  </a:lnTo>
                  <a:close/>
                </a:path>
                <a:path w="1507490" h="209550">
                  <a:moveTo>
                    <a:pt x="1130338" y="41859"/>
                  </a:moveTo>
                  <a:lnTo>
                    <a:pt x="1088491" y="41859"/>
                  </a:lnTo>
                  <a:lnTo>
                    <a:pt x="1088491" y="83718"/>
                  </a:lnTo>
                  <a:lnTo>
                    <a:pt x="1130338" y="83718"/>
                  </a:lnTo>
                  <a:lnTo>
                    <a:pt x="1130338" y="41859"/>
                  </a:lnTo>
                  <a:close/>
                </a:path>
                <a:path w="1507490" h="209550">
                  <a:moveTo>
                    <a:pt x="1172222" y="0"/>
                  </a:moveTo>
                  <a:lnTo>
                    <a:pt x="1130363" y="0"/>
                  </a:lnTo>
                  <a:lnTo>
                    <a:pt x="1130363" y="41859"/>
                  </a:lnTo>
                  <a:lnTo>
                    <a:pt x="1172222" y="41859"/>
                  </a:lnTo>
                  <a:lnTo>
                    <a:pt x="1172222" y="0"/>
                  </a:lnTo>
                  <a:close/>
                </a:path>
                <a:path w="1507490" h="209550">
                  <a:moveTo>
                    <a:pt x="1214081" y="83731"/>
                  </a:moveTo>
                  <a:lnTo>
                    <a:pt x="1172222" y="83731"/>
                  </a:lnTo>
                  <a:lnTo>
                    <a:pt x="1130363" y="83731"/>
                  </a:lnTo>
                  <a:lnTo>
                    <a:pt x="1130363" y="125590"/>
                  </a:lnTo>
                  <a:lnTo>
                    <a:pt x="1172222" y="125590"/>
                  </a:lnTo>
                  <a:lnTo>
                    <a:pt x="1172222" y="167449"/>
                  </a:lnTo>
                  <a:lnTo>
                    <a:pt x="1172222" y="209308"/>
                  </a:lnTo>
                  <a:lnTo>
                    <a:pt x="1214081" y="209308"/>
                  </a:lnTo>
                  <a:lnTo>
                    <a:pt x="1214081" y="167462"/>
                  </a:lnTo>
                  <a:lnTo>
                    <a:pt x="1214081" y="125590"/>
                  </a:lnTo>
                  <a:lnTo>
                    <a:pt x="1214081" y="83731"/>
                  </a:lnTo>
                  <a:close/>
                </a:path>
                <a:path w="1507490" h="209550">
                  <a:moveTo>
                    <a:pt x="1297813" y="0"/>
                  </a:moveTo>
                  <a:lnTo>
                    <a:pt x="1255941" y="0"/>
                  </a:lnTo>
                  <a:lnTo>
                    <a:pt x="1214081" y="0"/>
                  </a:lnTo>
                  <a:lnTo>
                    <a:pt x="1214081" y="41859"/>
                  </a:lnTo>
                  <a:lnTo>
                    <a:pt x="1214081" y="83718"/>
                  </a:lnTo>
                  <a:lnTo>
                    <a:pt x="1255941" y="83718"/>
                  </a:lnTo>
                  <a:lnTo>
                    <a:pt x="1255941" y="41859"/>
                  </a:lnTo>
                  <a:lnTo>
                    <a:pt x="1297813" y="41859"/>
                  </a:lnTo>
                  <a:lnTo>
                    <a:pt x="1297813" y="0"/>
                  </a:lnTo>
                  <a:close/>
                </a:path>
                <a:path w="1507490" h="209550">
                  <a:moveTo>
                    <a:pt x="1339672" y="167449"/>
                  </a:moveTo>
                  <a:lnTo>
                    <a:pt x="1297813" y="167449"/>
                  </a:lnTo>
                  <a:lnTo>
                    <a:pt x="1297813" y="125590"/>
                  </a:lnTo>
                  <a:lnTo>
                    <a:pt x="1255941" y="125590"/>
                  </a:lnTo>
                  <a:lnTo>
                    <a:pt x="1255941" y="167449"/>
                  </a:lnTo>
                  <a:lnTo>
                    <a:pt x="1255941" y="209308"/>
                  </a:lnTo>
                  <a:lnTo>
                    <a:pt x="1297813" y="209308"/>
                  </a:lnTo>
                  <a:lnTo>
                    <a:pt x="1339672" y="209308"/>
                  </a:lnTo>
                  <a:lnTo>
                    <a:pt x="1339672" y="167449"/>
                  </a:lnTo>
                  <a:close/>
                </a:path>
                <a:path w="1507490" h="209550">
                  <a:moveTo>
                    <a:pt x="1381544" y="41859"/>
                  </a:moveTo>
                  <a:lnTo>
                    <a:pt x="1339684" y="41859"/>
                  </a:lnTo>
                  <a:lnTo>
                    <a:pt x="1339684" y="83718"/>
                  </a:lnTo>
                  <a:lnTo>
                    <a:pt x="1381544" y="83718"/>
                  </a:lnTo>
                  <a:lnTo>
                    <a:pt x="1381544" y="41859"/>
                  </a:lnTo>
                  <a:close/>
                </a:path>
                <a:path w="1507490" h="209550">
                  <a:moveTo>
                    <a:pt x="1423403" y="167449"/>
                  </a:moveTo>
                  <a:lnTo>
                    <a:pt x="1381544" y="167449"/>
                  </a:lnTo>
                  <a:lnTo>
                    <a:pt x="1381544" y="209308"/>
                  </a:lnTo>
                  <a:lnTo>
                    <a:pt x="1423403" y="209308"/>
                  </a:lnTo>
                  <a:lnTo>
                    <a:pt x="1423403" y="167449"/>
                  </a:lnTo>
                  <a:close/>
                </a:path>
                <a:path w="1507490" h="209550">
                  <a:moveTo>
                    <a:pt x="1423403" y="0"/>
                  </a:moveTo>
                  <a:lnTo>
                    <a:pt x="1381544" y="0"/>
                  </a:lnTo>
                  <a:lnTo>
                    <a:pt x="1381544" y="41859"/>
                  </a:lnTo>
                  <a:lnTo>
                    <a:pt x="1423403" y="41859"/>
                  </a:lnTo>
                  <a:lnTo>
                    <a:pt x="1423403" y="0"/>
                  </a:lnTo>
                  <a:close/>
                </a:path>
                <a:path w="1507490" h="209550">
                  <a:moveTo>
                    <a:pt x="1507134" y="83731"/>
                  </a:moveTo>
                  <a:lnTo>
                    <a:pt x="1465275" y="83731"/>
                  </a:lnTo>
                  <a:lnTo>
                    <a:pt x="1423416" y="83731"/>
                  </a:lnTo>
                  <a:lnTo>
                    <a:pt x="1423416" y="125590"/>
                  </a:lnTo>
                  <a:lnTo>
                    <a:pt x="1465275" y="125590"/>
                  </a:lnTo>
                  <a:lnTo>
                    <a:pt x="1507134" y="125590"/>
                  </a:lnTo>
                  <a:lnTo>
                    <a:pt x="1507134" y="83731"/>
                  </a:lnTo>
                  <a:close/>
                </a:path>
                <a:path w="1507490" h="209550">
                  <a:moveTo>
                    <a:pt x="1507134" y="0"/>
                  </a:moveTo>
                  <a:lnTo>
                    <a:pt x="1465275" y="0"/>
                  </a:lnTo>
                  <a:lnTo>
                    <a:pt x="1423416" y="0"/>
                  </a:lnTo>
                  <a:lnTo>
                    <a:pt x="1423416" y="41859"/>
                  </a:lnTo>
                  <a:lnTo>
                    <a:pt x="1465275" y="41859"/>
                  </a:lnTo>
                  <a:lnTo>
                    <a:pt x="1465275" y="83718"/>
                  </a:lnTo>
                  <a:lnTo>
                    <a:pt x="1507134" y="83718"/>
                  </a:lnTo>
                  <a:lnTo>
                    <a:pt x="1507134" y="41859"/>
                  </a:lnTo>
                  <a:lnTo>
                    <a:pt x="1507134" y="0"/>
                  </a:lnTo>
                  <a:close/>
                </a:path>
              </a:pathLst>
            </a:custGeom>
            <a:solidFill>
              <a:srgbClr val="1434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34"/>
            <p:cNvSpPr/>
            <p:nvPr/>
          </p:nvSpPr>
          <p:spPr>
            <a:xfrm>
              <a:off x="5305234" y="6077953"/>
              <a:ext cx="1549400" cy="209550"/>
            </a:xfrm>
            <a:custGeom>
              <a:avLst/>
              <a:gdLst/>
              <a:ahLst/>
              <a:cxnLst/>
              <a:rect l="l" t="t" r="r" b="b"/>
              <a:pathLst>
                <a:path w="1549400" h="209550">
                  <a:moveTo>
                    <a:pt x="41859" y="41871"/>
                  </a:moveTo>
                  <a:lnTo>
                    <a:pt x="0" y="41871"/>
                  </a:lnTo>
                  <a:lnTo>
                    <a:pt x="0" y="83731"/>
                  </a:lnTo>
                  <a:lnTo>
                    <a:pt x="41859" y="83731"/>
                  </a:lnTo>
                  <a:lnTo>
                    <a:pt x="41859" y="41871"/>
                  </a:lnTo>
                  <a:close/>
                </a:path>
                <a:path w="1549400" h="209550">
                  <a:moveTo>
                    <a:pt x="83718" y="167462"/>
                  </a:moveTo>
                  <a:lnTo>
                    <a:pt x="41859" y="167462"/>
                  </a:lnTo>
                  <a:lnTo>
                    <a:pt x="0" y="167462"/>
                  </a:lnTo>
                  <a:lnTo>
                    <a:pt x="0" y="209334"/>
                  </a:lnTo>
                  <a:lnTo>
                    <a:pt x="41859" y="209334"/>
                  </a:lnTo>
                  <a:lnTo>
                    <a:pt x="83718" y="209334"/>
                  </a:lnTo>
                  <a:lnTo>
                    <a:pt x="83718" y="167462"/>
                  </a:lnTo>
                  <a:close/>
                </a:path>
                <a:path w="1549400" h="209550">
                  <a:moveTo>
                    <a:pt x="125577" y="167462"/>
                  </a:moveTo>
                  <a:lnTo>
                    <a:pt x="83731" y="167462"/>
                  </a:lnTo>
                  <a:lnTo>
                    <a:pt x="83731" y="209334"/>
                  </a:lnTo>
                  <a:lnTo>
                    <a:pt x="125577" y="209334"/>
                  </a:lnTo>
                  <a:lnTo>
                    <a:pt x="125577" y="167462"/>
                  </a:lnTo>
                  <a:close/>
                </a:path>
                <a:path w="1549400" h="209550">
                  <a:moveTo>
                    <a:pt x="167449" y="167462"/>
                  </a:moveTo>
                  <a:lnTo>
                    <a:pt x="125590" y="167462"/>
                  </a:lnTo>
                  <a:lnTo>
                    <a:pt x="125590" y="209334"/>
                  </a:lnTo>
                  <a:lnTo>
                    <a:pt x="167449" y="209334"/>
                  </a:lnTo>
                  <a:lnTo>
                    <a:pt x="167449" y="167462"/>
                  </a:lnTo>
                  <a:close/>
                </a:path>
                <a:path w="1549400" h="209550">
                  <a:moveTo>
                    <a:pt x="251180" y="167462"/>
                  </a:moveTo>
                  <a:lnTo>
                    <a:pt x="209321" y="167462"/>
                  </a:lnTo>
                  <a:lnTo>
                    <a:pt x="167462" y="167462"/>
                  </a:lnTo>
                  <a:lnTo>
                    <a:pt x="167462" y="209334"/>
                  </a:lnTo>
                  <a:lnTo>
                    <a:pt x="209321" y="209334"/>
                  </a:lnTo>
                  <a:lnTo>
                    <a:pt x="251180" y="209334"/>
                  </a:lnTo>
                  <a:lnTo>
                    <a:pt x="251180" y="167462"/>
                  </a:lnTo>
                  <a:close/>
                </a:path>
                <a:path w="1549400" h="209550">
                  <a:moveTo>
                    <a:pt x="251180" y="83731"/>
                  </a:moveTo>
                  <a:lnTo>
                    <a:pt x="209321" y="83731"/>
                  </a:lnTo>
                  <a:lnTo>
                    <a:pt x="167462" y="83731"/>
                  </a:lnTo>
                  <a:lnTo>
                    <a:pt x="167462" y="125590"/>
                  </a:lnTo>
                  <a:lnTo>
                    <a:pt x="209321" y="125590"/>
                  </a:lnTo>
                  <a:lnTo>
                    <a:pt x="251180" y="125590"/>
                  </a:lnTo>
                  <a:lnTo>
                    <a:pt x="251180" y="83731"/>
                  </a:lnTo>
                  <a:close/>
                </a:path>
                <a:path w="1549400" h="209550">
                  <a:moveTo>
                    <a:pt x="293052" y="167462"/>
                  </a:moveTo>
                  <a:lnTo>
                    <a:pt x="251193" y="167462"/>
                  </a:lnTo>
                  <a:lnTo>
                    <a:pt x="251193" y="209334"/>
                  </a:lnTo>
                  <a:lnTo>
                    <a:pt x="293052" y="209334"/>
                  </a:lnTo>
                  <a:lnTo>
                    <a:pt x="293052" y="167462"/>
                  </a:lnTo>
                  <a:close/>
                </a:path>
                <a:path w="1549400" h="209550">
                  <a:moveTo>
                    <a:pt x="334911" y="83731"/>
                  </a:moveTo>
                  <a:lnTo>
                    <a:pt x="293052" y="83731"/>
                  </a:lnTo>
                  <a:lnTo>
                    <a:pt x="251193" y="83731"/>
                  </a:lnTo>
                  <a:lnTo>
                    <a:pt x="251193" y="125590"/>
                  </a:lnTo>
                  <a:lnTo>
                    <a:pt x="293052" y="125590"/>
                  </a:lnTo>
                  <a:lnTo>
                    <a:pt x="334911" y="125590"/>
                  </a:lnTo>
                  <a:lnTo>
                    <a:pt x="334911" y="83731"/>
                  </a:lnTo>
                  <a:close/>
                </a:path>
                <a:path w="1549400" h="209550">
                  <a:moveTo>
                    <a:pt x="376783" y="83731"/>
                  </a:moveTo>
                  <a:lnTo>
                    <a:pt x="334924" y="83731"/>
                  </a:lnTo>
                  <a:lnTo>
                    <a:pt x="334924" y="125590"/>
                  </a:lnTo>
                  <a:lnTo>
                    <a:pt x="376783" y="125590"/>
                  </a:lnTo>
                  <a:lnTo>
                    <a:pt x="376783" y="83731"/>
                  </a:lnTo>
                  <a:close/>
                </a:path>
                <a:path w="1549400" h="209550">
                  <a:moveTo>
                    <a:pt x="418642" y="125603"/>
                  </a:moveTo>
                  <a:lnTo>
                    <a:pt x="376783" y="125603"/>
                  </a:lnTo>
                  <a:lnTo>
                    <a:pt x="334924" y="125603"/>
                  </a:lnTo>
                  <a:lnTo>
                    <a:pt x="334924" y="167462"/>
                  </a:lnTo>
                  <a:lnTo>
                    <a:pt x="334924" y="209334"/>
                  </a:lnTo>
                  <a:lnTo>
                    <a:pt x="376783" y="209334"/>
                  </a:lnTo>
                  <a:lnTo>
                    <a:pt x="376783" y="167462"/>
                  </a:lnTo>
                  <a:lnTo>
                    <a:pt x="418642" y="167462"/>
                  </a:lnTo>
                  <a:lnTo>
                    <a:pt x="418642" y="125603"/>
                  </a:lnTo>
                  <a:close/>
                </a:path>
                <a:path w="1549400" h="209550">
                  <a:moveTo>
                    <a:pt x="460502" y="167462"/>
                  </a:moveTo>
                  <a:lnTo>
                    <a:pt x="418642" y="167462"/>
                  </a:lnTo>
                  <a:lnTo>
                    <a:pt x="418642" y="209334"/>
                  </a:lnTo>
                  <a:lnTo>
                    <a:pt x="460502" y="209334"/>
                  </a:lnTo>
                  <a:lnTo>
                    <a:pt x="460502" y="167462"/>
                  </a:lnTo>
                  <a:close/>
                </a:path>
                <a:path w="1549400" h="209550">
                  <a:moveTo>
                    <a:pt x="460502" y="41871"/>
                  </a:moveTo>
                  <a:lnTo>
                    <a:pt x="418642" y="41871"/>
                  </a:lnTo>
                  <a:lnTo>
                    <a:pt x="376783" y="41871"/>
                  </a:lnTo>
                  <a:lnTo>
                    <a:pt x="376783" y="83731"/>
                  </a:lnTo>
                  <a:lnTo>
                    <a:pt x="418642" y="83731"/>
                  </a:lnTo>
                  <a:lnTo>
                    <a:pt x="460502" y="83731"/>
                  </a:lnTo>
                  <a:lnTo>
                    <a:pt x="460502" y="41871"/>
                  </a:lnTo>
                  <a:close/>
                </a:path>
                <a:path w="1549400" h="209550">
                  <a:moveTo>
                    <a:pt x="544220" y="125603"/>
                  </a:moveTo>
                  <a:lnTo>
                    <a:pt x="502373" y="125603"/>
                  </a:lnTo>
                  <a:lnTo>
                    <a:pt x="460514" y="125603"/>
                  </a:lnTo>
                  <a:lnTo>
                    <a:pt x="460514" y="167462"/>
                  </a:lnTo>
                  <a:lnTo>
                    <a:pt x="460514" y="209334"/>
                  </a:lnTo>
                  <a:lnTo>
                    <a:pt x="502373" y="209334"/>
                  </a:lnTo>
                  <a:lnTo>
                    <a:pt x="502373" y="167462"/>
                  </a:lnTo>
                  <a:lnTo>
                    <a:pt x="544220" y="167462"/>
                  </a:lnTo>
                  <a:lnTo>
                    <a:pt x="544220" y="125603"/>
                  </a:lnTo>
                  <a:close/>
                </a:path>
                <a:path w="1549400" h="209550">
                  <a:moveTo>
                    <a:pt x="544220" y="41871"/>
                  </a:moveTo>
                  <a:lnTo>
                    <a:pt x="502373" y="41871"/>
                  </a:lnTo>
                  <a:lnTo>
                    <a:pt x="460514" y="41871"/>
                  </a:lnTo>
                  <a:lnTo>
                    <a:pt x="460514" y="83731"/>
                  </a:lnTo>
                  <a:lnTo>
                    <a:pt x="502373" y="83731"/>
                  </a:lnTo>
                  <a:lnTo>
                    <a:pt x="544220" y="83731"/>
                  </a:lnTo>
                  <a:lnTo>
                    <a:pt x="544220" y="41871"/>
                  </a:lnTo>
                  <a:close/>
                </a:path>
                <a:path w="1549400" h="209550">
                  <a:moveTo>
                    <a:pt x="586105" y="125603"/>
                  </a:moveTo>
                  <a:lnTo>
                    <a:pt x="544245" y="125603"/>
                  </a:lnTo>
                  <a:lnTo>
                    <a:pt x="544245" y="167462"/>
                  </a:lnTo>
                  <a:lnTo>
                    <a:pt x="544245" y="209334"/>
                  </a:lnTo>
                  <a:lnTo>
                    <a:pt x="586105" y="209334"/>
                  </a:lnTo>
                  <a:lnTo>
                    <a:pt x="586105" y="167462"/>
                  </a:lnTo>
                  <a:lnTo>
                    <a:pt x="586105" y="125603"/>
                  </a:lnTo>
                  <a:close/>
                </a:path>
                <a:path w="1549400" h="209550">
                  <a:moveTo>
                    <a:pt x="586105" y="41871"/>
                  </a:moveTo>
                  <a:lnTo>
                    <a:pt x="544245" y="41871"/>
                  </a:lnTo>
                  <a:lnTo>
                    <a:pt x="544245" y="83731"/>
                  </a:lnTo>
                  <a:lnTo>
                    <a:pt x="586105" y="83731"/>
                  </a:lnTo>
                  <a:lnTo>
                    <a:pt x="586105" y="41871"/>
                  </a:lnTo>
                  <a:close/>
                </a:path>
                <a:path w="1549400" h="209550">
                  <a:moveTo>
                    <a:pt x="669836" y="167462"/>
                  </a:moveTo>
                  <a:lnTo>
                    <a:pt x="627976" y="167462"/>
                  </a:lnTo>
                  <a:lnTo>
                    <a:pt x="627976" y="209334"/>
                  </a:lnTo>
                  <a:lnTo>
                    <a:pt x="669836" y="209334"/>
                  </a:lnTo>
                  <a:lnTo>
                    <a:pt x="669836" y="167462"/>
                  </a:lnTo>
                  <a:close/>
                </a:path>
                <a:path w="1549400" h="209550">
                  <a:moveTo>
                    <a:pt x="711695" y="125603"/>
                  </a:moveTo>
                  <a:lnTo>
                    <a:pt x="669836" y="125603"/>
                  </a:lnTo>
                  <a:lnTo>
                    <a:pt x="669836" y="167462"/>
                  </a:lnTo>
                  <a:lnTo>
                    <a:pt x="711695" y="167462"/>
                  </a:lnTo>
                  <a:lnTo>
                    <a:pt x="711695" y="125603"/>
                  </a:lnTo>
                  <a:close/>
                </a:path>
                <a:path w="1549400" h="209550">
                  <a:moveTo>
                    <a:pt x="711695" y="83731"/>
                  </a:moveTo>
                  <a:lnTo>
                    <a:pt x="669836" y="83731"/>
                  </a:lnTo>
                  <a:lnTo>
                    <a:pt x="627976" y="83731"/>
                  </a:lnTo>
                  <a:lnTo>
                    <a:pt x="627976" y="125590"/>
                  </a:lnTo>
                  <a:lnTo>
                    <a:pt x="669836" y="125590"/>
                  </a:lnTo>
                  <a:lnTo>
                    <a:pt x="711695" y="125590"/>
                  </a:lnTo>
                  <a:lnTo>
                    <a:pt x="711695" y="83731"/>
                  </a:lnTo>
                  <a:close/>
                </a:path>
                <a:path w="1549400" h="209550">
                  <a:moveTo>
                    <a:pt x="753554" y="125603"/>
                  </a:moveTo>
                  <a:lnTo>
                    <a:pt x="711708" y="125603"/>
                  </a:lnTo>
                  <a:lnTo>
                    <a:pt x="711708" y="167462"/>
                  </a:lnTo>
                  <a:lnTo>
                    <a:pt x="711708" y="209334"/>
                  </a:lnTo>
                  <a:lnTo>
                    <a:pt x="753554" y="209334"/>
                  </a:lnTo>
                  <a:lnTo>
                    <a:pt x="753554" y="167462"/>
                  </a:lnTo>
                  <a:lnTo>
                    <a:pt x="753554" y="125603"/>
                  </a:lnTo>
                  <a:close/>
                </a:path>
                <a:path w="1549400" h="209550">
                  <a:moveTo>
                    <a:pt x="753554" y="83731"/>
                  </a:moveTo>
                  <a:lnTo>
                    <a:pt x="711708" y="83731"/>
                  </a:lnTo>
                  <a:lnTo>
                    <a:pt x="711708" y="125590"/>
                  </a:lnTo>
                  <a:lnTo>
                    <a:pt x="753554" y="125590"/>
                  </a:lnTo>
                  <a:lnTo>
                    <a:pt x="753554" y="83731"/>
                  </a:lnTo>
                  <a:close/>
                </a:path>
                <a:path w="1549400" h="209550">
                  <a:moveTo>
                    <a:pt x="795426" y="167462"/>
                  </a:moveTo>
                  <a:lnTo>
                    <a:pt x="753567" y="167462"/>
                  </a:lnTo>
                  <a:lnTo>
                    <a:pt x="753567" y="209334"/>
                  </a:lnTo>
                  <a:lnTo>
                    <a:pt x="795426" y="209334"/>
                  </a:lnTo>
                  <a:lnTo>
                    <a:pt x="795426" y="167462"/>
                  </a:lnTo>
                  <a:close/>
                </a:path>
                <a:path w="1549400" h="209550">
                  <a:moveTo>
                    <a:pt x="795426" y="83731"/>
                  </a:moveTo>
                  <a:lnTo>
                    <a:pt x="753567" y="83731"/>
                  </a:lnTo>
                  <a:lnTo>
                    <a:pt x="753567" y="125590"/>
                  </a:lnTo>
                  <a:lnTo>
                    <a:pt x="795426" y="125590"/>
                  </a:lnTo>
                  <a:lnTo>
                    <a:pt x="795426" y="83731"/>
                  </a:lnTo>
                  <a:close/>
                </a:path>
                <a:path w="1549400" h="209550">
                  <a:moveTo>
                    <a:pt x="837298" y="41871"/>
                  </a:moveTo>
                  <a:lnTo>
                    <a:pt x="795439" y="41871"/>
                  </a:lnTo>
                  <a:lnTo>
                    <a:pt x="795439" y="83731"/>
                  </a:lnTo>
                  <a:lnTo>
                    <a:pt x="837298" y="83731"/>
                  </a:lnTo>
                  <a:lnTo>
                    <a:pt x="837298" y="41871"/>
                  </a:lnTo>
                  <a:close/>
                </a:path>
                <a:path w="1549400" h="209550">
                  <a:moveTo>
                    <a:pt x="921016" y="125603"/>
                  </a:moveTo>
                  <a:lnTo>
                    <a:pt x="879157" y="125603"/>
                  </a:lnTo>
                  <a:lnTo>
                    <a:pt x="837298" y="125603"/>
                  </a:lnTo>
                  <a:lnTo>
                    <a:pt x="837298" y="167462"/>
                  </a:lnTo>
                  <a:lnTo>
                    <a:pt x="795439" y="167462"/>
                  </a:lnTo>
                  <a:lnTo>
                    <a:pt x="795439" y="209334"/>
                  </a:lnTo>
                  <a:lnTo>
                    <a:pt x="837298" y="209334"/>
                  </a:lnTo>
                  <a:lnTo>
                    <a:pt x="879157" y="209334"/>
                  </a:lnTo>
                  <a:lnTo>
                    <a:pt x="879157" y="167462"/>
                  </a:lnTo>
                  <a:lnTo>
                    <a:pt x="921016" y="167462"/>
                  </a:lnTo>
                  <a:lnTo>
                    <a:pt x="921016" y="125603"/>
                  </a:lnTo>
                  <a:close/>
                </a:path>
                <a:path w="1549400" h="209550">
                  <a:moveTo>
                    <a:pt x="921016" y="83731"/>
                  </a:moveTo>
                  <a:lnTo>
                    <a:pt x="879157" y="83731"/>
                  </a:lnTo>
                  <a:lnTo>
                    <a:pt x="837298" y="83731"/>
                  </a:lnTo>
                  <a:lnTo>
                    <a:pt x="837298" y="125590"/>
                  </a:lnTo>
                  <a:lnTo>
                    <a:pt x="879157" y="125590"/>
                  </a:lnTo>
                  <a:lnTo>
                    <a:pt x="921016" y="125590"/>
                  </a:lnTo>
                  <a:lnTo>
                    <a:pt x="921016" y="83731"/>
                  </a:lnTo>
                  <a:close/>
                </a:path>
                <a:path w="1549400" h="209550">
                  <a:moveTo>
                    <a:pt x="1004747" y="167462"/>
                  </a:moveTo>
                  <a:lnTo>
                    <a:pt x="962888" y="167462"/>
                  </a:lnTo>
                  <a:lnTo>
                    <a:pt x="962888" y="125603"/>
                  </a:lnTo>
                  <a:lnTo>
                    <a:pt x="921029" y="125603"/>
                  </a:lnTo>
                  <a:lnTo>
                    <a:pt x="921029" y="167462"/>
                  </a:lnTo>
                  <a:lnTo>
                    <a:pt x="921029" y="209334"/>
                  </a:lnTo>
                  <a:lnTo>
                    <a:pt x="962888" y="209334"/>
                  </a:lnTo>
                  <a:lnTo>
                    <a:pt x="1004747" y="209334"/>
                  </a:lnTo>
                  <a:lnTo>
                    <a:pt x="1004747" y="167462"/>
                  </a:lnTo>
                  <a:close/>
                </a:path>
                <a:path w="1549400" h="209550">
                  <a:moveTo>
                    <a:pt x="1004747" y="41871"/>
                  </a:moveTo>
                  <a:lnTo>
                    <a:pt x="962888" y="41871"/>
                  </a:lnTo>
                  <a:lnTo>
                    <a:pt x="921029" y="41871"/>
                  </a:lnTo>
                  <a:lnTo>
                    <a:pt x="921029" y="83731"/>
                  </a:lnTo>
                  <a:lnTo>
                    <a:pt x="962888" y="83731"/>
                  </a:lnTo>
                  <a:lnTo>
                    <a:pt x="1004747" y="83731"/>
                  </a:lnTo>
                  <a:lnTo>
                    <a:pt x="1004747" y="41871"/>
                  </a:lnTo>
                  <a:close/>
                </a:path>
                <a:path w="1549400" h="209550">
                  <a:moveTo>
                    <a:pt x="1088478" y="125603"/>
                  </a:moveTo>
                  <a:lnTo>
                    <a:pt x="1046619" y="125603"/>
                  </a:lnTo>
                  <a:lnTo>
                    <a:pt x="1004760" y="125603"/>
                  </a:lnTo>
                  <a:lnTo>
                    <a:pt x="1004760" y="167462"/>
                  </a:lnTo>
                  <a:lnTo>
                    <a:pt x="1046619" y="167462"/>
                  </a:lnTo>
                  <a:lnTo>
                    <a:pt x="1088478" y="167462"/>
                  </a:lnTo>
                  <a:lnTo>
                    <a:pt x="1088478" y="125603"/>
                  </a:lnTo>
                  <a:close/>
                </a:path>
                <a:path w="1549400" h="209550">
                  <a:moveTo>
                    <a:pt x="1088478" y="41871"/>
                  </a:moveTo>
                  <a:lnTo>
                    <a:pt x="1046619" y="41871"/>
                  </a:lnTo>
                  <a:lnTo>
                    <a:pt x="1046619" y="83731"/>
                  </a:lnTo>
                  <a:lnTo>
                    <a:pt x="1046619" y="125590"/>
                  </a:lnTo>
                  <a:lnTo>
                    <a:pt x="1088478" y="125590"/>
                  </a:lnTo>
                  <a:lnTo>
                    <a:pt x="1088478" y="83731"/>
                  </a:lnTo>
                  <a:lnTo>
                    <a:pt x="1088478" y="41871"/>
                  </a:lnTo>
                  <a:close/>
                </a:path>
                <a:path w="1549400" h="209550">
                  <a:moveTo>
                    <a:pt x="1130350" y="125603"/>
                  </a:moveTo>
                  <a:lnTo>
                    <a:pt x="1088491" y="125603"/>
                  </a:lnTo>
                  <a:lnTo>
                    <a:pt x="1088491" y="167462"/>
                  </a:lnTo>
                  <a:lnTo>
                    <a:pt x="1130350" y="167462"/>
                  </a:lnTo>
                  <a:lnTo>
                    <a:pt x="1130350" y="125603"/>
                  </a:lnTo>
                  <a:close/>
                </a:path>
                <a:path w="1549400" h="209550">
                  <a:moveTo>
                    <a:pt x="1172197" y="41871"/>
                  </a:moveTo>
                  <a:lnTo>
                    <a:pt x="1130350" y="41871"/>
                  </a:lnTo>
                  <a:lnTo>
                    <a:pt x="1130350" y="83731"/>
                  </a:lnTo>
                  <a:lnTo>
                    <a:pt x="1172197" y="83731"/>
                  </a:lnTo>
                  <a:lnTo>
                    <a:pt x="1172197" y="41871"/>
                  </a:lnTo>
                  <a:close/>
                </a:path>
                <a:path w="1549400" h="209550">
                  <a:moveTo>
                    <a:pt x="1214081" y="125603"/>
                  </a:moveTo>
                  <a:lnTo>
                    <a:pt x="1172222" y="125603"/>
                  </a:lnTo>
                  <a:lnTo>
                    <a:pt x="1172222" y="167462"/>
                  </a:lnTo>
                  <a:lnTo>
                    <a:pt x="1214081" y="167462"/>
                  </a:lnTo>
                  <a:lnTo>
                    <a:pt x="1214081" y="125603"/>
                  </a:lnTo>
                  <a:close/>
                </a:path>
                <a:path w="1549400" h="209550">
                  <a:moveTo>
                    <a:pt x="1381531" y="125603"/>
                  </a:moveTo>
                  <a:lnTo>
                    <a:pt x="1339672" y="125603"/>
                  </a:lnTo>
                  <a:lnTo>
                    <a:pt x="1339672" y="167462"/>
                  </a:lnTo>
                  <a:lnTo>
                    <a:pt x="1381531" y="167462"/>
                  </a:lnTo>
                  <a:lnTo>
                    <a:pt x="1381531" y="125603"/>
                  </a:lnTo>
                  <a:close/>
                </a:path>
                <a:path w="1549400" h="209550">
                  <a:moveTo>
                    <a:pt x="1381531" y="41871"/>
                  </a:moveTo>
                  <a:lnTo>
                    <a:pt x="1339672" y="41871"/>
                  </a:lnTo>
                  <a:lnTo>
                    <a:pt x="1297800" y="41871"/>
                  </a:lnTo>
                  <a:lnTo>
                    <a:pt x="1297800" y="83731"/>
                  </a:lnTo>
                  <a:lnTo>
                    <a:pt x="1255941" y="83731"/>
                  </a:lnTo>
                  <a:lnTo>
                    <a:pt x="1255941" y="41871"/>
                  </a:lnTo>
                  <a:lnTo>
                    <a:pt x="1214081" y="41871"/>
                  </a:lnTo>
                  <a:lnTo>
                    <a:pt x="1214081" y="83731"/>
                  </a:lnTo>
                  <a:lnTo>
                    <a:pt x="1172222" y="83731"/>
                  </a:lnTo>
                  <a:lnTo>
                    <a:pt x="1172222" y="125590"/>
                  </a:lnTo>
                  <a:lnTo>
                    <a:pt x="1381531" y="125590"/>
                  </a:lnTo>
                  <a:lnTo>
                    <a:pt x="1381531" y="83731"/>
                  </a:lnTo>
                  <a:lnTo>
                    <a:pt x="1381531" y="41871"/>
                  </a:lnTo>
                  <a:close/>
                </a:path>
                <a:path w="1549400" h="209550">
                  <a:moveTo>
                    <a:pt x="1423403" y="41871"/>
                  </a:moveTo>
                  <a:lnTo>
                    <a:pt x="1381544" y="41871"/>
                  </a:lnTo>
                  <a:lnTo>
                    <a:pt x="1381544" y="83731"/>
                  </a:lnTo>
                  <a:lnTo>
                    <a:pt x="1423403" y="83731"/>
                  </a:lnTo>
                  <a:lnTo>
                    <a:pt x="1423403" y="41871"/>
                  </a:lnTo>
                  <a:close/>
                </a:path>
                <a:path w="1549400" h="209550">
                  <a:moveTo>
                    <a:pt x="1465262" y="125603"/>
                  </a:moveTo>
                  <a:lnTo>
                    <a:pt x="1423403" y="125603"/>
                  </a:lnTo>
                  <a:lnTo>
                    <a:pt x="1381544" y="125603"/>
                  </a:lnTo>
                  <a:lnTo>
                    <a:pt x="1381544" y="167462"/>
                  </a:lnTo>
                  <a:lnTo>
                    <a:pt x="1423403" y="167462"/>
                  </a:lnTo>
                  <a:lnTo>
                    <a:pt x="1465262" y="167462"/>
                  </a:lnTo>
                  <a:lnTo>
                    <a:pt x="1465262" y="125603"/>
                  </a:lnTo>
                  <a:close/>
                </a:path>
                <a:path w="1549400" h="209550">
                  <a:moveTo>
                    <a:pt x="1465262" y="0"/>
                  </a:moveTo>
                  <a:lnTo>
                    <a:pt x="1423403" y="0"/>
                  </a:lnTo>
                  <a:lnTo>
                    <a:pt x="1423403" y="41859"/>
                  </a:lnTo>
                  <a:lnTo>
                    <a:pt x="1465262" y="41859"/>
                  </a:lnTo>
                  <a:lnTo>
                    <a:pt x="1465262" y="0"/>
                  </a:lnTo>
                  <a:close/>
                </a:path>
                <a:path w="1549400" h="209550">
                  <a:moveTo>
                    <a:pt x="1507134" y="41871"/>
                  </a:moveTo>
                  <a:lnTo>
                    <a:pt x="1465275" y="41871"/>
                  </a:lnTo>
                  <a:lnTo>
                    <a:pt x="1465275" y="83731"/>
                  </a:lnTo>
                  <a:lnTo>
                    <a:pt x="1507134" y="83731"/>
                  </a:lnTo>
                  <a:lnTo>
                    <a:pt x="1507134" y="41871"/>
                  </a:lnTo>
                  <a:close/>
                </a:path>
                <a:path w="1549400" h="209550">
                  <a:moveTo>
                    <a:pt x="1507134" y="0"/>
                  </a:moveTo>
                  <a:lnTo>
                    <a:pt x="1465275" y="0"/>
                  </a:lnTo>
                  <a:lnTo>
                    <a:pt x="1465275" y="41859"/>
                  </a:lnTo>
                  <a:lnTo>
                    <a:pt x="1507134" y="41859"/>
                  </a:lnTo>
                  <a:lnTo>
                    <a:pt x="1507134" y="0"/>
                  </a:lnTo>
                  <a:close/>
                </a:path>
                <a:path w="1549400" h="209550">
                  <a:moveTo>
                    <a:pt x="1548993" y="125603"/>
                  </a:moveTo>
                  <a:lnTo>
                    <a:pt x="1507134" y="125603"/>
                  </a:lnTo>
                  <a:lnTo>
                    <a:pt x="1507134" y="167462"/>
                  </a:lnTo>
                  <a:lnTo>
                    <a:pt x="1548993" y="167462"/>
                  </a:lnTo>
                  <a:lnTo>
                    <a:pt x="1548993" y="125603"/>
                  </a:lnTo>
                  <a:close/>
                </a:path>
              </a:pathLst>
            </a:custGeom>
            <a:solidFill>
              <a:srgbClr val="1434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35"/>
            <p:cNvSpPr/>
            <p:nvPr/>
          </p:nvSpPr>
          <p:spPr>
            <a:xfrm>
              <a:off x="5305234" y="6245415"/>
              <a:ext cx="1549400" cy="209550"/>
            </a:xfrm>
            <a:custGeom>
              <a:avLst/>
              <a:gdLst/>
              <a:ahLst/>
              <a:cxnLst/>
              <a:rect l="l" t="t" r="r" b="b"/>
              <a:pathLst>
                <a:path w="1549400" h="209550">
                  <a:moveTo>
                    <a:pt x="41859" y="41871"/>
                  </a:moveTo>
                  <a:lnTo>
                    <a:pt x="0" y="41871"/>
                  </a:lnTo>
                  <a:lnTo>
                    <a:pt x="0" y="83731"/>
                  </a:lnTo>
                  <a:lnTo>
                    <a:pt x="0" y="125603"/>
                  </a:lnTo>
                  <a:lnTo>
                    <a:pt x="0" y="167462"/>
                  </a:lnTo>
                  <a:lnTo>
                    <a:pt x="0" y="209321"/>
                  </a:lnTo>
                  <a:lnTo>
                    <a:pt x="41859" y="209321"/>
                  </a:lnTo>
                  <a:lnTo>
                    <a:pt x="41859" y="167474"/>
                  </a:lnTo>
                  <a:lnTo>
                    <a:pt x="41859" y="125603"/>
                  </a:lnTo>
                  <a:lnTo>
                    <a:pt x="41859" y="83731"/>
                  </a:lnTo>
                  <a:lnTo>
                    <a:pt x="41859" y="41871"/>
                  </a:lnTo>
                  <a:close/>
                </a:path>
                <a:path w="1549400" h="209550">
                  <a:moveTo>
                    <a:pt x="125577" y="83731"/>
                  </a:moveTo>
                  <a:lnTo>
                    <a:pt x="83731" y="83731"/>
                  </a:lnTo>
                  <a:lnTo>
                    <a:pt x="83731" y="125603"/>
                  </a:lnTo>
                  <a:lnTo>
                    <a:pt x="83731" y="167462"/>
                  </a:lnTo>
                  <a:lnTo>
                    <a:pt x="83731" y="209321"/>
                  </a:lnTo>
                  <a:lnTo>
                    <a:pt x="125577" y="209321"/>
                  </a:lnTo>
                  <a:lnTo>
                    <a:pt x="125577" y="167474"/>
                  </a:lnTo>
                  <a:lnTo>
                    <a:pt x="125577" y="125603"/>
                  </a:lnTo>
                  <a:lnTo>
                    <a:pt x="125577" y="83731"/>
                  </a:lnTo>
                  <a:close/>
                </a:path>
                <a:path w="1549400" h="209550">
                  <a:moveTo>
                    <a:pt x="167449" y="83731"/>
                  </a:moveTo>
                  <a:lnTo>
                    <a:pt x="125590" y="83731"/>
                  </a:lnTo>
                  <a:lnTo>
                    <a:pt x="125590" y="125603"/>
                  </a:lnTo>
                  <a:lnTo>
                    <a:pt x="125590" y="167462"/>
                  </a:lnTo>
                  <a:lnTo>
                    <a:pt x="125590" y="209321"/>
                  </a:lnTo>
                  <a:lnTo>
                    <a:pt x="167449" y="209321"/>
                  </a:lnTo>
                  <a:lnTo>
                    <a:pt x="167449" y="167474"/>
                  </a:lnTo>
                  <a:lnTo>
                    <a:pt x="167449" y="125603"/>
                  </a:lnTo>
                  <a:lnTo>
                    <a:pt x="167449" y="83731"/>
                  </a:lnTo>
                  <a:close/>
                </a:path>
                <a:path w="1549400" h="209550">
                  <a:moveTo>
                    <a:pt x="209321" y="83731"/>
                  </a:moveTo>
                  <a:lnTo>
                    <a:pt x="167462" y="83731"/>
                  </a:lnTo>
                  <a:lnTo>
                    <a:pt x="167462" y="125603"/>
                  </a:lnTo>
                  <a:lnTo>
                    <a:pt x="167462" y="167462"/>
                  </a:lnTo>
                  <a:lnTo>
                    <a:pt x="167462" y="209321"/>
                  </a:lnTo>
                  <a:lnTo>
                    <a:pt x="209321" y="209321"/>
                  </a:lnTo>
                  <a:lnTo>
                    <a:pt x="209321" y="167474"/>
                  </a:lnTo>
                  <a:lnTo>
                    <a:pt x="209321" y="125603"/>
                  </a:lnTo>
                  <a:lnTo>
                    <a:pt x="209321" y="83731"/>
                  </a:lnTo>
                  <a:close/>
                </a:path>
                <a:path w="1549400" h="209550">
                  <a:moveTo>
                    <a:pt x="293052" y="41871"/>
                  </a:moveTo>
                  <a:lnTo>
                    <a:pt x="251193" y="41871"/>
                  </a:lnTo>
                  <a:lnTo>
                    <a:pt x="251193" y="83731"/>
                  </a:lnTo>
                  <a:lnTo>
                    <a:pt x="251193" y="125603"/>
                  </a:lnTo>
                  <a:lnTo>
                    <a:pt x="251193" y="167462"/>
                  </a:lnTo>
                  <a:lnTo>
                    <a:pt x="251193" y="209321"/>
                  </a:lnTo>
                  <a:lnTo>
                    <a:pt x="293052" y="209321"/>
                  </a:lnTo>
                  <a:lnTo>
                    <a:pt x="293052" y="167474"/>
                  </a:lnTo>
                  <a:lnTo>
                    <a:pt x="293052" y="125603"/>
                  </a:lnTo>
                  <a:lnTo>
                    <a:pt x="293052" y="83731"/>
                  </a:lnTo>
                  <a:lnTo>
                    <a:pt x="293052" y="41871"/>
                  </a:lnTo>
                  <a:close/>
                </a:path>
                <a:path w="1549400" h="209550">
                  <a:moveTo>
                    <a:pt x="418642" y="83731"/>
                  </a:moveTo>
                  <a:lnTo>
                    <a:pt x="376783" y="83731"/>
                  </a:lnTo>
                  <a:lnTo>
                    <a:pt x="376783" y="125603"/>
                  </a:lnTo>
                  <a:lnTo>
                    <a:pt x="334924" y="125603"/>
                  </a:lnTo>
                  <a:lnTo>
                    <a:pt x="334924" y="167462"/>
                  </a:lnTo>
                  <a:lnTo>
                    <a:pt x="334924" y="209321"/>
                  </a:lnTo>
                  <a:lnTo>
                    <a:pt x="376783" y="209321"/>
                  </a:lnTo>
                  <a:lnTo>
                    <a:pt x="418642" y="209321"/>
                  </a:lnTo>
                  <a:lnTo>
                    <a:pt x="418642" y="167474"/>
                  </a:lnTo>
                  <a:lnTo>
                    <a:pt x="418642" y="125603"/>
                  </a:lnTo>
                  <a:lnTo>
                    <a:pt x="418642" y="83731"/>
                  </a:lnTo>
                  <a:close/>
                </a:path>
                <a:path w="1549400" h="209550">
                  <a:moveTo>
                    <a:pt x="460502" y="41871"/>
                  </a:moveTo>
                  <a:lnTo>
                    <a:pt x="418642" y="41871"/>
                  </a:lnTo>
                  <a:lnTo>
                    <a:pt x="418642" y="83731"/>
                  </a:lnTo>
                  <a:lnTo>
                    <a:pt x="460502" y="83731"/>
                  </a:lnTo>
                  <a:lnTo>
                    <a:pt x="460502" y="41871"/>
                  </a:lnTo>
                  <a:close/>
                </a:path>
                <a:path w="1549400" h="209550">
                  <a:moveTo>
                    <a:pt x="544220" y="41871"/>
                  </a:moveTo>
                  <a:lnTo>
                    <a:pt x="502373" y="41871"/>
                  </a:lnTo>
                  <a:lnTo>
                    <a:pt x="502373" y="83731"/>
                  </a:lnTo>
                  <a:lnTo>
                    <a:pt x="460514" y="83731"/>
                  </a:lnTo>
                  <a:lnTo>
                    <a:pt x="460514" y="125603"/>
                  </a:lnTo>
                  <a:lnTo>
                    <a:pt x="460514" y="167474"/>
                  </a:lnTo>
                  <a:lnTo>
                    <a:pt x="502373" y="167474"/>
                  </a:lnTo>
                  <a:lnTo>
                    <a:pt x="544220" y="167474"/>
                  </a:lnTo>
                  <a:lnTo>
                    <a:pt x="544220" y="125603"/>
                  </a:lnTo>
                  <a:lnTo>
                    <a:pt x="544220" y="83731"/>
                  </a:lnTo>
                  <a:lnTo>
                    <a:pt x="544220" y="41871"/>
                  </a:lnTo>
                  <a:close/>
                </a:path>
                <a:path w="1549400" h="209550">
                  <a:moveTo>
                    <a:pt x="627964" y="83731"/>
                  </a:moveTo>
                  <a:lnTo>
                    <a:pt x="586105" y="83731"/>
                  </a:lnTo>
                  <a:lnTo>
                    <a:pt x="544245" y="83731"/>
                  </a:lnTo>
                  <a:lnTo>
                    <a:pt x="544245" y="125603"/>
                  </a:lnTo>
                  <a:lnTo>
                    <a:pt x="586105" y="125603"/>
                  </a:lnTo>
                  <a:lnTo>
                    <a:pt x="627964" y="125603"/>
                  </a:lnTo>
                  <a:lnTo>
                    <a:pt x="627964" y="83731"/>
                  </a:lnTo>
                  <a:close/>
                </a:path>
                <a:path w="1549400" h="209550">
                  <a:moveTo>
                    <a:pt x="669836" y="125603"/>
                  </a:moveTo>
                  <a:lnTo>
                    <a:pt x="627976" y="125603"/>
                  </a:lnTo>
                  <a:lnTo>
                    <a:pt x="627976" y="167474"/>
                  </a:lnTo>
                  <a:lnTo>
                    <a:pt x="669836" y="167474"/>
                  </a:lnTo>
                  <a:lnTo>
                    <a:pt x="669836" y="125603"/>
                  </a:lnTo>
                  <a:close/>
                </a:path>
                <a:path w="1549400" h="209550">
                  <a:moveTo>
                    <a:pt x="711695" y="83731"/>
                  </a:moveTo>
                  <a:lnTo>
                    <a:pt x="669836" y="83731"/>
                  </a:lnTo>
                  <a:lnTo>
                    <a:pt x="669836" y="125603"/>
                  </a:lnTo>
                  <a:lnTo>
                    <a:pt x="711695" y="125603"/>
                  </a:lnTo>
                  <a:lnTo>
                    <a:pt x="711695" y="83731"/>
                  </a:lnTo>
                  <a:close/>
                </a:path>
                <a:path w="1549400" h="209550">
                  <a:moveTo>
                    <a:pt x="753554" y="41871"/>
                  </a:moveTo>
                  <a:lnTo>
                    <a:pt x="711708" y="41871"/>
                  </a:lnTo>
                  <a:lnTo>
                    <a:pt x="711708" y="83731"/>
                  </a:lnTo>
                  <a:lnTo>
                    <a:pt x="711708" y="125603"/>
                  </a:lnTo>
                  <a:lnTo>
                    <a:pt x="711708" y="167474"/>
                  </a:lnTo>
                  <a:lnTo>
                    <a:pt x="753554" y="167474"/>
                  </a:lnTo>
                  <a:lnTo>
                    <a:pt x="753554" y="125603"/>
                  </a:lnTo>
                  <a:lnTo>
                    <a:pt x="753554" y="83731"/>
                  </a:lnTo>
                  <a:lnTo>
                    <a:pt x="753554" y="41871"/>
                  </a:lnTo>
                  <a:close/>
                </a:path>
                <a:path w="1549400" h="209550">
                  <a:moveTo>
                    <a:pt x="837298" y="83731"/>
                  </a:moveTo>
                  <a:lnTo>
                    <a:pt x="795439" y="83731"/>
                  </a:lnTo>
                  <a:lnTo>
                    <a:pt x="795439" y="125603"/>
                  </a:lnTo>
                  <a:lnTo>
                    <a:pt x="837298" y="125603"/>
                  </a:lnTo>
                  <a:lnTo>
                    <a:pt x="837298" y="83731"/>
                  </a:lnTo>
                  <a:close/>
                </a:path>
                <a:path w="1549400" h="209550">
                  <a:moveTo>
                    <a:pt x="879157" y="125603"/>
                  </a:moveTo>
                  <a:lnTo>
                    <a:pt x="837298" y="125603"/>
                  </a:lnTo>
                  <a:lnTo>
                    <a:pt x="837298" y="167474"/>
                  </a:lnTo>
                  <a:lnTo>
                    <a:pt x="879157" y="167474"/>
                  </a:lnTo>
                  <a:lnTo>
                    <a:pt x="879157" y="125603"/>
                  </a:lnTo>
                  <a:close/>
                </a:path>
                <a:path w="1549400" h="209550">
                  <a:moveTo>
                    <a:pt x="962888" y="83731"/>
                  </a:moveTo>
                  <a:lnTo>
                    <a:pt x="921029" y="83731"/>
                  </a:lnTo>
                  <a:lnTo>
                    <a:pt x="921029" y="125603"/>
                  </a:lnTo>
                  <a:lnTo>
                    <a:pt x="921029" y="167474"/>
                  </a:lnTo>
                  <a:lnTo>
                    <a:pt x="962888" y="167474"/>
                  </a:lnTo>
                  <a:lnTo>
                    <a:pt x="962888" y="125603"/>
                  </a:lnTo>
                  <a:lnTo>
                    <a:pt x="962888" y="83731"/>
                  </a:lnTo>
                  <a:close/>
                </a:path>
                <a:path w="1549400" h="209550">
                  <a:moveTo>
                    <a:pt x="1004747" y="0"/>
                  </a:moveTo>
                  <a:lnTo>
                    <a:pt x="962888" y="0"/>
                  </a:lnTo>
                  <a:lnTo>
                    <a:pt x="962888" y="41871"/>
                  </a:lnTo>
                  <a:lnTo>
                    <a:pt x="1004747" y="41871"/>
                  </a:lnTo>
                  <a:lnTo>
                    <a:pt x="1004747" y="0"/>
                  </a:lnTo>
                  <a:close/>
                </a:path>
                <a:path w="1549400" h="209550">
                  <a:moveTo>
                    <a:pt x="1088478" y="41871"/>
                  </a:moveTo>
                  <a:lnTo>
                    <a:pt x="1046619" y="41871"/>
                  </a:lnTo>
                  <a:lnTo>
                    <a:pt x="1046619" y="0"/>
                  </a:lnTo>
                  <a:lnTo>
                    <a:pt x="1004760" y="0"/>
                  </a:lnTo>
                  <a:lnTo>
                    <a:pt x="1004760" y="41871"/>
                  </a:lnTo>
                  <a:lnTo>
                    <a:pt x="1004760" y="83731"/>
                  </a:lnTo>
                  <a:lnTo>
                    <a:pt x="1004760" y="125603"/>
                  </a:lnTo>
                  <a:lnTo>
                    <a:pt x="1004760" y="167474"/>
                  </a:lnTo>
                  <a:lnTo>
                    <a:pt x="1046619" y="167474"/>
                  </a:lnTo>
                  <a:lnTo>
                    <a:pt x="1046619" y="125603"/>
                  </a:lnTo>
                  <a:lnTo>
                    <a:pt x="1046619" y="83731"/>
                  </a:lnTo>
                  <a:lnTo>
                    <a:pt x="1088478" y="83731"/>
                  </a:lnTo>
                  <a:lnTo>
                    <a:pt x="1088478" y="41871"/>
                  </a:lnTo>
                  <a:close/>
                </a:path>
                <a:path w="1549400" h="209550">
                  <a:moveTo>
                    <a:pt x="1130350" y="83731"/>
                  </a:moveTo>
                  <a:lnTo>
                    <a:pt x="1088491" y="83731"/>
                  </a:lnTo>
                  <a:lnTo>
                    <a:pt x="1088491" y="125603"/>
                  </a:lnTo>
                  <a:lnTo>
                    <a:pt x="1088491" y="167474"/>
                  </a:lnTo>
                  <a:lnTo>
                    <a:pt x="1130350" y="167474"/>
                  </a:lnTo>
                  <a:lnTo>
                    <a:pt x="1130350" y="125603"/>
                  </a:lnTo>
                  <a:lnTo>
                    <a:pt x="1130350" y="83731"/>
                  </a:lnTo>
                  <a:close/>
                </a:path>
                <a:path w="1549400" h="209550">
                  <a:moveTo>
                    <a:pt x="1130350" y="0"/>
                  </a:moveTo>
                  <a:lnTo>
                    <a:pt x="1088491" y="0"/>
                  </a:lnTo>
                  <a:lnTo>
                    <a:pt x="1088491" y="41871"/>
                  </a:lnTo>
                  <a:lnTo>
                    <a:pt x="1130350" y="41871"/>
                  </a:lnTo>
                  <a:lnTo>
                    <a:pt x="1130350" y="0"/>
                  </a:lnTo>
                  <a:close/>
                </a:path>
                <a:path w="1549400" h="209550">
                  <a:moveTo>
                    <a:pt x="1297800" y="0"/>
                  </a:moveTo>
                  <a:lnTo>
                    <a:pt x="1255941" y="0"/>
                  </a:lnTo>
                  <a:lnTo>
                    <a:pt x="1255941" y="41871"/>
                  </a:lnTo>
                  <a:lnTo>
                    <a:pt x="1297800" y="41871"/>
                  </a:lnTo>
                  <a:lnTo>
                    <a:pt x="1297800" y="0"/>
                  </a:lnTo>
                  <a:close/>
                </a:path>
                <a:path w="1549400" h="209550">
                  <a:moveTo>
                    <a:pt x="1381531" y="0"/>
                  </a:moveTo>
                  <a:lnTo>
                    <a:pt x="1339672" y="0"/>
                  </a:lnTo>
                  <a:lnTo>
                    <a:pt x="1339672" y="41871"/>
                  </a:lnTo>
                  <a:lnTo>
                    <a:pt x="1339672" y="83731"/>
                  </a:lnTo>
                  <a:lnTo>
                    <a:pt x="1297800" y="83731"/>
                  </a:lnTo>
                  <a:lnTo>
                    <a:pt x="1255941" y="83731"/>
                  </a:lnTo>
                  <a:lnTo>
                    <a:pt x="1214081" y="83731"/>
                  </a:lnTo>
                  <a:lnTo>
                    <a:pt x="1214081" y="41871"/>
                  </a:lnTo>
                  <a:lnTo>
                    <a:pt x="1214081" y="0"/>
                  </a:lnTo>
                  <a:lnTo>
                    <a:pt x="1172222" y="0"/>
                  </a:lnTo>
                  <a:lnTo>
                    <a:pt x="1172222" y="41871"/>
                  </a:lnTo>
                  <a:lnTo>
                    <a:pt x="1172222" y="83731"/>
                  </a:lnTo>
                  <a:lnTo>
                    <a:pt x="1172222" y="125603"/>
                  </a:lnTo>
                  <a:lnTo>
                    <a:pt x="1172222" y="167474"/>
                  </a:lnTo>
                  <a:lnTo>
                    <a:pt x="1214081" y="167474"/>
                  </a:lnTo>
                  <a:lnTo>
                    <a:pt x="1214081" y="125603"/>
                  </a:lnTo>
                  <a:lnTo>
                    <a:pt x="1255941" y="125603"/>
                  </a:lnTo>
                  <a:lnTo>
                    <a:pt x="1255941" y="167474"/>
                  </a:lnTo>
                  <a:lnTo>
                    <a:pt x="1297800" y="167474"/>
                  </a:lnTo>
                  <a:lnTo>
                    <a:pt x="1339672" y="167474"/>
                  </a:lnTo>
                  <a:lnTo>
                    <a:pt x="1339672" y="125603"/>
                  </a:lnTo>
                  <a:lnTo>
                    <a:pt x="1381531" y="125603"/>
                  </a:lnTo>
                  <a:lnTo>
                    <a:pt x="1381531" y="83731"/>
                  </a:lnTo>
                  <a:lnTo>
                    <a:pt x="1381531" y="41871"/>
                  </a:lnTo>
                  <a:lnTo>
                    <a:pt x="1381531" y="0"/>
                  </a:lnTo>
                  <a:close/>
                </a:path>
                <a:path w="1549400" h="209550">
                  <a:moveTo>
                    <a:pt x="1465262" y="0"/>
                  </a:moveTo>
                  <a:lnTo>
                    <a:pt x="1423403" y="0"/>
                  </a:lnTo>
                  <a:lnTo>
                    <a:pt x="1381544" y="0"/>
                  </a:lnTo>
                  <a:lnTo>
                    <a:pt x="1381544" y="41871"/>
                  </a:lnTo>
                  <a:lnTo>
                    <a:pt x="1423403" y="41871"/>
                  </a:lnTo>
                  <a:lnTo>
                    <a:pt x="1423403" y="83731"/>
                  </a:lnTo>
                  <a:lnTo>
                    <a:pt x="1423403" y="125603"/>
                  </a:lnTo>
                  <a:lnTo>
                    <a:pt x="1465262" y="125603"/>
                  </a:lnTo>
                  <a:lnTo>
                    <a:pt x="1465262" y="83731"/>
                  </a:lnTo>
                  <a:lnTo>
                    <a:pt x="1465262" y="41871"/>
                  </a:lnTo>
                  <a:lnTo>
                    <a:pt x="1465262" y="0"/>
                  </a:lnTo>
                  <a:close/>
                </a:path>
                <a:path w="1549400" h="209550">
                  <a:moveTo>
                    <a:pt x="1548993" y="125603"/>
                  </a:moveTo>
                  <a:lnTo>
                    <a:pt x="1507134" y="125603"/>
                  </a:lnTo>
                  <a:lnTo>
                    <a:pt x="1507134" y="83731"/>
                  </a:lnTo>
                  <a:lnTo>
                    <a:pt x="1465275" y="83731"/>
                  </a:lnTo>
                  <a:lnTo>
                    <a:pt x="1465275" y="125603"/>
                  </a:lnTo>
                  <a:lnTo>
                    <a:pt x="1465275" y="167474"/>
                  </a:lnTo>
                  <a:lnTo>
                    <a:pt x="1507134" y="167474"/>
                  </a:lnTo>
                  <a:lnTo>
                    <a:pt x="1548993" y="167474"/>
                  </a:lnTo>
                  <a:lnTo>
                    <a:pt x="1548993" y="125603"/>
                  </a:lnTo>
                  <a:close/>
                </a:path>
                <a:path w="1549400" h="209550">
                  <a:moveTo>
                    <a:pt x="1548993" y="0"/>
                  </a:moveTo>
                  <a:lnTo>
                    <a:pt x="1507134" y="0"/>
                  </a:lnTo>
                  <a:lnTo>
                    <a:pt x="1465275" y="0"/>
                  </a:lnTo>
                  <a:lnTo>
                    <a:pt x="1465275" y="41871"/>
                  </a:lnTo>
                  <a:lnTo>
                    <a:pt x="1507134" y="41871"/>
                  </a:lnTo>
                  <a:lnTo>
                    <a:pt x="1507134" y="83731"/>
                  </a:lnTo>
                  <a:lnTo>
                    <a:pt x="1548993" y="83731"/>
                  </a:lnTo>
                  <a:lnTo>
                    <a:pt x="1548993" y="41871"/>
                  </a:lnTo>
                  <a:lnTo>
                    <a:pt x="1548993" y="0"/>
                  </a:lnTo>
                  <a:close/>
                </a:path>
              </a:pathLst>
            </a:custGeom>
            <a:solidFill>
              <a:srgbClr val="1434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6"/>
            <p:cNvSpPr/>
            <p:nvPr/>
          </p:nvSpPr>
          <p:spPr>
            <a:xfrm>
              <a:off x="5305234" y="6412877"/>
              <a:ext cx="1549400" cy="125730"/>
            </a:xfrm>
            <a:custGeom>
              <a:avLst/>
              <a:gdLst/>
              <a:ahLst/>
              <a:cxnLst/>
              <a:rect l="l" t="t" r="r" b="b"/>
              <a:pathLst>
                <a:path w="1549400" h="125729">
                  <a:moveTo>
                    <a:pt x="83718" y="83731"/>
                  </a:moveTo>
                  <a:lnTo>
                    <a:pt x="41859" y="83731"/>
                  </a:lnTo>
                  <a:lnTo>
                    <a:pt x="41859" y="41871"/>
                  </a:lnTo>
                  <a:lnTo>
                    <a:pt x="0" y="41871"/>
                  </a:lnTo>
                  <a:lnTo>
                    <a:pt x="0" y="83731"/>
                  </a:lnTo>
                  <a:lnTo>
                    <a:pt x="0" y="125590"/>
                  </a:lnTo>
                  <a:lnTo>
                    <a:pt x="41859" y="125590"/>
                  </a:lnTo>
                  <a:lnTo>
                    <a:pt x="83718" y="125590"/>
                  </a:lnTo>
                  <a:lnTo>
                    <a:pt x="83718" y="83731"/>
                  </a:lnTo>
                  <a:close/>
                </a:path>
                <a:path w="1549400" h="125729">
                  <a:moveTo>
                    <a:pt x="125577" y="83731"/>
                  </a:moveTo>
                  <a:lnTo>
                    <a:pt x="83731" y="83731"/>
                  </a:lnTo>
                  <a:lnTo>
                    <a:pt x="83731" y="125590"/>
                  </a:lnTo>
                  <a:lnTo>
                    <a:pt x="125577" y="125590"/>
                  </a:lnTo>
                  <a:lnTo>
                    <a:pt x="125577" y="83731"/>
                  </a:lnTo>
                  <a:close/>
                </a:path>
                <a:path w="1549400" h="125729">
                  <a:moveTo>
                    <a:pt x="167449" y="83731"/>
                  </a:moveTo>
                  <a:lnTo>
                    <a:pt x="125590" y="83731"/>
                  </a:lnTo>
                  <a:lnTo>
                    <a:pt x="125590" y="125590"/>
                  </a:lnTo>
                  <a:lnTo>
                    <a:pt x="167449" y="125590"/>
                  </a:lnTo>
                  <a:lnTo>
                    <a:pt x="167449" y="83731"/>
                  </a:lnTo>
                  <a:close/>
                </a:path>
                <a:path w="1549400" h="125729">
                  <a:moveTo>
                    <a:pt x="251180" y="83731"/>
                  </a:moveTo>
                  <a:lnTo>
                    <a:pt x="209321" y="83731"/>
                  </a:lnTo>
                  <a:lnTo>
                    <a:pt x="167462" y="83731"/>
                  </a:lnTo>
                  <a:lnTo>
                    <a:pt x="167462" y="125590"/>
                  </a:lnTo>
                  <a:lnTo>
                    <a:pt x="209321" y="125590"/>
                  </a:lnTo>
                  <a:lnTo>
                    <a:pt x="251180" y="125590"/>
                  </a:lnTo>
                  <a:lnTo>
                    <a:pt x="251180" y="83731"/>
                  </a:lnTo>
                  <a:close/>
                </a:path>
                <a:path w="1549400" h="125729">
                  <a:moveTo>
                    <a:pt x="293052" y="41871"/>
                  </a:moveTo>
                  <a:lnTo>
                    <a:pt x="251193" y="41871"/>
                  </a:lnTo>
                  <a:lnTo>
                    <a:pt x="251193" y="83731"/>
                  </a:lnTo>
                  <a:lnTo>
                    <a:pt x="251193" y="125590"/>
                  </a:lnTo>
                  <a:lnTo>
                    <a:pt x="293052" y="125590"/>
                  </a:lnTo>
                  <a:lnTo>
                    <a:pt x="293052" y="83743"/>
                  </a:lnTo>
                  <a:lnTo>
                    <a:pt x="293052" y="41871"/>
                  </a:lnTo>
                  <a:close/>
                </a:path>
                <a:path w="1549400" h="125729">
                  <a:moveTo>
                    <a:pt x="418642" y="0"/>
                  </a:moveTo>
                  <a:lnTo>
                    <a:pt x="376783" y="0"/>
                  </a:lnTo>
                  <a:lnTo>
                    <a:pt x="376783" y="41859"/>
                  </a:lnTo>
                  <a:lnTo>
                    <a:pt x="418642" y="41859"/>
                  </a:lnTo>
                  <a:lnTo>
                    <a:pt x="418642" y="0"/>
                  </a:lnTo>
                  <a:close/>
                </a:path>
                <a:path w="1549400" h="125729">
                  <a:moveTo>
                    <a:pt x="460502" y="41871"/>
                  </a:moveTo>
                  <a:lnTo>
                    <a:pt x="418642" y="41871"/>
                  </a:lnTo>
                  <a:lnTo>
                    <a:pt x="376783" y="41871"/>
                  </a:lnTo>
                  <a:lnTo>
                    <a:pt x="376783" y="83743"/>
                  </a:lnTo>
                  <a:lnTo>
                    <a:pt x="418642" y="83743"/>
                  </a:lnTo>
                  <a:lnTo>
                    <a:pt x="418642" y="125590"/>
                  </a:lnTo>
                  <a:lnTo>
                    <a:pt x="460502" y="125590"/>
                  </a:lnTo>
                  <a:lnTo>
                    <a:pt x="460502" y="83743"/>
                  </a:lnTo>
                  <a:lnTo>
                    <a:pt x="460502" y="41871"/>
                  </a:lnTo>
                  <a:close/>
                </a:path>
                <a:path w="1549400" h="125729">
                  <a:moveTo>
                    <a:pt x="544220" y="41871"/>
                  </a:moveTo>
                  <a:lnTo>
                    <a:pt x="502373" y="41871"/>
                  </a:lnTo>
                  <a:lnTo>
                    <a:pt x="460514" y="41871"/>
                  </a:lnTo>
                  <a:lnTo>
                    <a:pt x="460514" y="83743"/>
                  </a:lnTo>
                  <a:lnTo>
                    <a:pt x="502373" y="83743"/>
                  </a:lnTo>
                  <a:lnTo>
                    <a:pt x="544220" y="83743"/>
                  </a:lnTo>
                  <a:lnTo>
                    <a:pt x="544220" y="41871"/>
                  </a:lnTo>
                  <a:close/>
                </a:path>
                <a:path w="1549400" h="125729">
                  <a:moveTo>
                    <a:pt x="544220" y="0"/>
                  </a:moveTo>
                  <a:lnTo>
                    <a:pt x="502373" y="0"/>
                  </a:lnTo>
                  <a:lnTo>
                    <a:pt x="502373" y="41859"/>
                  </a:lnTo>
                  <a:lnTo>
                    <a:pt x="544220" y="41859"/>
                  </a:lnTo>
                  <a:lnTo>
                    <a:pt x="544220" y="0"/>
                  </a:lnTo>
                  <a:close/>
                </a:path>
                <a:path w="1549400" h="125729">
                  <a:moveTo>
                    <a:pt x="627964" y="83731"/>
                  </a:moveTo>
                  <a:lnTo>
                    <a:pt x="586105" y="83731"/>
                  </a:lnTo>
                  <a:lnTo>
                    <a:pt x="544245" y="83731"/>
                  </a:lnTo>
                  <a:lnTo>
                    <a:pt x="544245" y="125590"/>
                  </a:lnTo>
                  <a:lnTo>
                    <a:pt x="586105" y="125590"/>
                  </a:lnTo>
                  <a:lnTo>
                    <a:pt x="627964" y="125590"/>
                  </a:lnTo>
                  <a:lnTo>
                    <a:pt x="627964" y="83731"/>
                  </a:lnTo>
                  <a:close/>
                </a:path>
                <a:path w="1549400" h="125729">
                  <a:moveTo>
                    <a:pt x="669836" y="41871"/>
                  </a:moveTo>
                  <a:lnTo>
                    <a:pt x="627976" y="41871"/>
                  </a:lnTo>
                  <a:lnTo>
                    <a:pt x="627976" y="83743"/>
                  </a:lnTo>
                  <a:lnTo>
                    <a:pt x="669836" y="83743"/>
                  </a:lnTo>
                  <a:lnTo>
                    <a:pt x="669836" y="41871"/>
                  </a:lnTo>
                  <a:close/>
                </a:path>
                <a:path w="1549400" h="125729">
                  <a:moveTo>
                    <a:pt x="669836" y="0"/>
                  </a:moveTo>
                  <a:lnTo>
                    <a:pt x="627976" y="0"/>
                  </a:lnTo>
                  <a:lnTo>
                    <a:pt x="627976" y="41859"/>
                  </a:lnTo>
                  <a:lnTo>
                    <a:pt x="669836" y="41859"/>
                  </a:lnTo>
                  <a:lnTo>
                    <a:pt x="669836" y="0"/>
                  </a:lnTo>
                  <a:close/>
                </a:path>
                <a:path w="1549400" h="125729">
                  <a:moveTo>
                    <a:pt x="753554" y="0"/>
                  </a:moveTo>
                  <a:lnTo>
                    <a:pt x="711708" y="0"/>
                  </a:lnTo>
                  <a:lnTo>
                    <a:pt x="711708" y="41859"/>
                  </a:lnTo>
                  <a:lnTo>
                    <a:pt x="753554" y="41859"/>
                  </a:lnTo>
                  <a:lnTo>
                    <a:pt x="753554" y="0"/>
                  </a:lnTo>
                  <a:close/>
                </a:path>
                <a:path w="1549400" h="125729">
                  <a:moveTo>
                    <a:pt x="795426" y="41871"/>
                  </a:moveTo>
                  <a:lnTo>
                    <a:pt x="753567" y="41871"/>
                  </a:lnTo>
                  <a:lnTo>
                    <a:pt x="753567" y="83743"/>
                  </a:lnTo>
                  <a:lnTo>
                    <a:pt x="795426" y="83743"/>
                  </a:lnTo>
                  <a:lnTo>
                    <a:pt x="795426" y="41871"/>
                  </a:lnTo>
                  <a:close/>
                </a:path>
                <a:path w="1549400" h="125729">
                  <a:moveTo>
                    <a:pt x="795426" y="0"/>
                  </a:moveTo>
                  <a:lnTo>
                    <a:pt x="753567" y="0"/>
                  </a:lnTo>
                  <a:lnTo>
                    <a:pt x="753567" y="41859"/>
                  </a:lnTo>
                  <a:lnTo>
                    <a:pt x="795426" y="41859"/>
                  </a:lnTo>
                  <a:lnTo>
                    <a:pt x="795426" y="0"/>
                  </a:lnTo>
                  <a:close/>
                </a:path>
                <a:path w="1549400" h="125729">
                  <a:moveTo>
                    <a:pt x="879157" y="83731"/>
                  </a:moveTo>
                  <a:lnTo>
                    <a:pt x="837298" y="83731"/>
                  </a:lnTo>
                  <a:lnTo>
                    <a:pt x="837298" y="41871"/>
                  </a:lnTo>
                  <a:lnTo>
                    <a:pt x="795439" y="41871"/>
                  </a:lnTo>
                  <a:lnTo>
                    <a:pt x="795439" y="83743"/>
                  </a:lnTo>
                  <a:lnTo>
                    <a:pt x="837298" y="83743"/>
                  </a:lnTo>
                  <a:lnTo>
                    <a:pt x="837298" y="125590"/>
                  </a:lnTo>
                  <a:lnTo>
                    <a:pt x="879157" y="125590"/>
                  </a:lnTo>
                  <a:lnTo>
                    <a:pt x="879157" y="83731"/>
                  </a:lnTo>
                  <a:close/>
                </a:path>
                <a:path w="1549400" h="125729">
                  <a:moveTo>
                    <a:pt x="879157" y="0"/>
                  </a:moveTo>
                  <a:lnTo>
                    <a:pt x="837298" y="0"/>
                  </a:lnTo>
                  <a:lnTo>
                    <a:pt x="795439" y="0"/>
                  </a:lnTo>
                  <a:lnTo>
                    <a:pt x="795439" y="41859"/>
                  </a:lnTo>
                  <a:lnTo>
                    <a:pt x="837298" y="41859"/>
                  </a:lnTo>
                  <a:lnTo>
                    <a:pt x="879157" y="41859"/>
                  </a:lnTo>
                  <a:lnTo>
                    <a:pt x="879157" y="0"/>
                  </a:lnTo>
                  <a:close/>
                </a:path>
                <a:path w="1549400" h="125729">
                  <a:moveTo>
                    <a:pt x="1004747" y="0"/>
                  </a:moveTo>
                  <a:lnTo>
                    <a:pt x="962888" y="0"/>
                  </a:lnTo>
                  <a:lnTo>
                    <a:pt x="921029" y="0"/>
                  </a:lnTo>
                  <a:lnTo>
                    <a:pt x="921029" y="41859"/>
                  </a:lnTo>
                  <a:lnTo>
                    <a:pt x="962888" y="41859"/>
                  </a:lnTo>
                  <a:lnTo>
                    <a:pt x="1004747" y="41859"/>
                  </a:lnTo>
                  <a:lnTo>
                    <a:pt x="1004747" y="0"/>
                  </a:lnTo>
                  <a:close/>
                </a:path>
                <a:path w="1549400" h="125729">
                  <a:moveTo>
                    <a:pt x="1088478" y="41871"/>
                  </a:moveTo>
                  <a:lnTo>
                    <a:pt x="1046619" y="41871"/>
                  </a:lnTo>
                  <a:lnTo>
                    <a:pt x="1046619" y="83731"/>
                  </a:lnTo>
                  <a:lnTo>
                    <a:pt x="1004760" y="83731"/>
                  </a:lnTo>
                  <a:lnTo>
                    <a:pt x="1004760" y="125590"/>
                  </a:lnTo>
                  <a:lnTo>
                    <a:pt x="1046619" y="125590"/>
                  </a:lnTo>
                  <a:lnTo>
                    <a:pt x="1088478" y="125590"/>
                  </a:lnTo>
                  <a:lnTo>
                    <a:pt x="1088478" y="83743"/>
                  </a:lnTo>
                  <a:lnTo>
                    <a:pt x="1088478" y="41871"/>
                  </a:lnTo>
                  <a:close/>
                </a:path>
                <a:path w="1549400" h="125729">
                  <a:moveTo>
                    <a:pt x="1088478" y="0"/>
                  </a:moveTo>
                  <a:lnTo>
                    <a:pt x="1046619" y="0"/>
                  </a:lnTo>
                  <a:lnTo>
                    <a:pt x="1004760" y="0"/>
                  </a:lnTo>
                  <a:lnTo>
                    <a:pt x="1004760" y="41859"/>
                  </a:lnTo>
                  <a:lnTo>
                    <a:pt x="1046619" y="41859"/>
                  </a:lnTo>
                  <a:lnTo>
                    <a:pt x="1088478" y="41859"/>
                  </a:lnTo>
                  <a:lnTo>
                    <a:pt x="1088478" y="0"/>
                  </a:lnTo>
                  <a:close/>
                </a:path>
                <a:path w="1549400" h="125729">
                  <a:moveTo>
                    <a:pt x="1172197" y="41871"/>
                  </a:moveTo>
                  <a:lnTo>
                    <a:pt x="1130350" y="41871"/>
                  </a:lnTo>
                  <a:lnTo>
                    <a:pt x="1130350" y="83743"/>
                  </a:lnTo>
                  <a:lnTo>
                    <a:pt x="1172197" y="83743"/>
                  </a:lnTo>
                  <a:lnTo>
                    <a:pt x="1172197" y="41871"/>
                  </a:lnTo>
                  <a:close/>
                </a:path>
                <a:path w="1549400" h="125729">
                  <a:moveTo>
                    <a:pt x="1172197" y="0"/>
                  </a:moveTo>
                  <a:lnTo>
                    <a:pt x="1130350" y="0"/>
                  </a:lnTo>
                  <a:lnTo>
                    <a:pt x="1130350" y="41859"/>
                  </a:lnTo>
                  <a:lnTo>
                    <a:pt x="1172197" y="41859"/>
                  </a:lnTo>
                  <a:lnTo>
                    <a:pt x="1172197" y="0"/>
                  </a:lnTo>
                  <a:close/>
                </a:path>
                <a:path w="1549400" h="125729">
                  <a:moveTo>
                    <a:pt x="1214081" y="83731"/>
                  </a:moveTo>
                  <a:lnTo>
                    <a:pt x="1172222" y="83731"/>
                  </a:lnTo>
                  <a:lnTo>
                    <a:pt x="1172222" y="125590"/>
                  </a:lnTo>
                  <a:lnTo>
                    <a:pt x="1214081" y="125590"/>
                  </a:lnTo>
                  <a:lnTo>
                    <a:pt x="1214081" y="83731"/>
                  </a:lnTo>
                  <a:close/>
                </a:path>
                <a:path w="1549400" h="125729">
                  <a:moveTo>
                    <a:pt x="1255941" y="0"/>
                  </a:moveTo>
                  <a:lnTo>
                    <a:pt x="1214081" y="0"/>
                  </a:lnTo>
                  <a:lnTo>
                    <a:pt x="1214081" y="41859"/>
                  </a:lnTo>
                  <a:lnTo>
                    <a:pt x="1255941" y="41859"/>
                  </a:lnTo>
                  <a:lnTo>
                    <a:pt x="1255941" y="0"/>
                  </a:lnTo>
                  <a:close/>
                </a:path>
                <a:path w="1549400" h="125729">
                  <a:moveTo>
                    <a:pt x="1381531" y="41871"/>
                  </a:moveTo>
                  <a:lnTo>
                    <a:pt x="1339672" y="41871"/>
                  </a:lnTo>
                  <a:lnTo>
                    <a:pt x="1339672" y="83731"/>
                  </a:lnTo>
                  <a:lnTo>
                    <a:pt x="1297800" y="83731"/>
                  </a:lnTo>
                  <a:lnTo>
                    <a:pt x="1297800" y="125590"/>
                  </a:lnTo>
                  <a:lnTo>
                    <a:pt x="1339672" y="125590"/>
                  </a:lnTo>
                  <a:lnTo>
                    <a:pt x="1339672" y="83743"/>
                  </a:lnTo>
                  <a:lnTo>
                    <a:pt x="1381531" y="83743"/>
                  </a:lnTo>
                  <a:lnTo>
                    <a:pt x="1381531" y="41871"/>
                  </a:lnTo>
                  <a:close/>
                </a:path>
                <a:path w="1549400" h="125729">
                  <a:moveTo>
                    <a:pt x="1381531" y="0"/>
                  </a:moveTo>
                  <a:lnTo>
                    <a:pt x="1339672" y="0"/>
                  </a:lnTo>
                  <a:lnTo>
                    <a:pt x="1297800" y="0"/>
                  </a:lnTo>
                  <a:lnTo>
                    <a:pt x="1297800" y="41859"/>
                  </a:lnTo>
                  <a:lnTo>
                    <a:pt x="1339672" y="41859"/>
                  </a:lnTo>
                  <a:lnTo>
                    <a:pt x="1381531" y="41859"/>
                  </a:lnTo>
                  <a:lnTo>
                    <a:pt x="1381531" y="0"/>
                  </a:lnTo>
                  <a:close/>
                </a:path>
                <a:path w="1549400" h="125729">
                  <a:moveTo>
                    <a:pt x="1465262" y="41871"/>
                  </a:moveTo>
                  <a:lnTo>
                    <a:pt x="1423403" y="41871"/>
                  </a:lnTo>
                  <a:lnTo>
                    <a:pt x="1423403" y="83731"/>
                  </a:lnTo>
                  <a:lnTo>
                    <a:pt x="1423403" y="125590"/>
                  </a:lnTo>
                  <a:lnTo>
                    <a:pt x="1465262" y="125590"/>
                  </a:lnTo>
                  <a:lnTo>
                    <a:pt x="1465262" y="83743"/>
                  </a:lnTo>
                  <a:lnTo>
                    <a:pt x="1465262" y="41871"/>
                  </a:lnTo>
                  <a:close/>
                </a:path>
                <a:path w="1549400" h="125729">
                  <a:moveTo>
                    <a:pt x="1465262" y="0"/>
                  </a:moveTo>
                  <a:lnTo>
                    <a:pt x="1423403" y="0"/>
                  </a:lnTo>
                  <a:lnTo>
                    <a:pt x="1423403" y="41859"/>
                  </a:lnTo>
                  <a:lnTo>
                    <a:pt x="1465262" y="41859"/>
                  </a:lnTo>
                  <a:lnTo>
                    <a:pt x="1465262" y="0"/>
                  </a:lnTo>
                  <a:close/>
                </a:path>
                <a:path w="1549400" h="125729">
                  <a:moveTo>
                    <a:pt x="1507134" y="0"/>
                  </a:moveTo>
                  <a:lnTo>
                    <a:pt x="1465275" y="0"/>
                  </a:lnTo>
                  <a:lnTo>
                    <a:pt x="1465275" y="41859"/>
                  </a:lnTo>
                  <a:lnTo>
                    <a:pt x="1507134" y="41859"/>
                  </a:lnTo>
                  <a:lnTo>
                    <a:pt x="1507134" y="0"/>
                  </a:lnTo>
                  <a:close/>
                </a:path>
                <a:path w="1549400" h="125729">
                  <a:moveTo>
                    <a:pt x="1548993" y="41871"/>
                  </a:moveTo>
                  <a:lnTo>
                    <a:pt x="1507134" y="41871"/>
                  </a:lnTo>
                  <a:lnTo>
                    <a:pt x="1465275" y="41871"/>
                  </a:lnTo>
                  <a:lnTo>
                    <a:pt x="1465275" y="83731"/>
                  </a:lnTo>
                  <a:lnTo>
                    <a:pt x="1465275" y="125590"/>
                  </a:lnTo>
                  <a:lnTo>
                    <a:pt x="1507134" y="125590"/>
                  </a:lnTo>
                  <a:lnTo>
                    <a:pt x="1548993" y="125590"/>
                  </a:lnTo>
                  <a:lnTo>
                    <a:pt x="1548993" y="83743"/>
                  </a:lnTo>
                  <a:lnTo>
                    <a:pt x="1548993" y="41871"/>
                  </a:lnTo>
                  <a:close/>
                </a:path>
              </a:pathLst>
            </a:custGeom>
            <a:solidFill>
              <a:srgbClr val="1434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19"/>
          <p:cNvSpPr txBox="1"/>
          <p:nvPr/>
        </p:nvSpPr>
        <p:spPr>
          <a:xfrm>
            <a:off x="1288073" y="2791836"/>
            <a:ext cx="2921926" cy="128522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z="1150" spc="15" dirty="0" smtClean="0">
                <a:latin typeface="Roboto"/>
                <a:cs typeface="Roboto"/>
              </a:rPr>
              <a:t>(3412)900-999</a:t>
            </a:r>
            <a:endParaRPr sz="1150" dirty="0">
              <a:latin typeface="Roboto"/>
              <a:cs typeface="Roboto"/>
            </a:endParaRPr>
          </a:p>
          <a:p>
            <a:pPr marL="17145" marR="1363345" indent="-5080">
              <a:lnSpc>
                <a:spcPct val="172200"/>
              </a:lnSpc>
            </a:pPr>
            <a:r>
              <a:rPr lang="en-US" sz="1150" spc="5" dirty="0" smtClean="0">
                <a:latin typeface="Roboto"/>
                <a:cs typeface="Roboto"/>
                <a:hlinkClick r:id="rId4"/>
              </a:rPr>
              <a:t>president</a:t>
            </a:r>
            <a:r>
              <a:rPr sz="1150" spc="5" dirty="0" smtClean="0">
                <a:latin typeface="Roboto"/>
                <a:cs typeface="Roboto"/>
                <a:hlinkClick r:id="rId4"/>
              </a:rPr>
              <a:t>@udmtpp.ru </a:t>
            </a:r>
            <a:r>
              <a:rPr sz="1150" dirty="0" smtClean="0">
                <a:latin typeface="Roboto"/>
                <a:cs typeface="Roboto"/>
              </a:rPr>
              <a:t> </a:t>
            </a:r>
            <a:r>
              <a:rPr sz="1150" dirty="0">
                <a:latin typeface="Roboto"/>
                <a:cs typeface="Roboto"/>
              </a:rPr>
              <a:t>udmtpp.ru</a:t>
            </a:r>
          </a:p>
          <a:p>
            <a:pPr marL="42545">
              <a:spcBef>
                <a:spcPts val="994"/>
              </a:spcBef>
            </a:pPr>
            <a:r>
              <a:rPr sz="1150" spc="-15" dirty="0">
                <a:latin typeface="Roboto"/>
                <a:cs typeface="Roboto"/>
              </a:rPr>
              <a:t>Удмуртская</a:t>
            </a:r>
            <a:r>
              <a:rPr sz="1150" spc="-10" dirty="0">
                <a:latin typeface="Roboto"/>
                <a:cs typeface="Roboto"/>
              </a:rPr>
              <a:t> </a:t>
            </a:r>
            <a:r>
              <a:rPr sz="1150" spc="15" dirty="0">
                <a:latin typeface="Roboto"/>
                <a:cs typeface="Roboto"/>
              </a:rPr>
              <a:t>Республика,</a:t>
            </a:r>
            <a:endParaRPr sz="1150" dirty="0">
              <a:latin typeface="Roboto"/>
              <a:cs typeface="Roboto"/>
            </a:endParaRPr>
          </a:p>
          <a:p>
            <a:pPr marL="42545">
              <a:spcBef>
                <a:spcPts val="40"/>
              </a:spcBef>
            </a:pPr>
            <a:r>
              <a:rPr sz="1150" spc="5" dirty="0">
                <a:latin typeface="Roboto"/>
                <a:cs typeface="Roboto"/>
              </a:rPr>
              <a:t>г.</a:t>
            </a:r>
            <a:r>
              <a:rPr sz="1150" spc="-5" dirty="0">
                <a:latin typeface="Roboto"/>
                <a:cs typeface="Roboto"/>
              </a:rPr>
              <a:t> </a:t>
            </a:r>
            <a:r>
              <a:rPr sz="1150" spc="25" dirty="0">
                <a:latin typeface="Roboto"/>
                <a:cs typeface="Roboto"/>
              </a:rPr>
              <a:t>Ижевск,</a:t>
            </a:r>
            <a:r>
              <a:rPr sz="1150" dirty="0">
                <a:latin typeface="Roboto"/>
                <a:cs typeface="Roboto"/>
              </a:rPr>
              <a:t> ул. </a:t>
            </a:r>
            <a:r>
              <a:rPr lang="ru-RU" sz="1150" dirty="0" smtClean="0">
                <a:latin typeface="Roboto"/>
                <a:cs typeface="Roboto"/>
              </a:rPr>
              <a:t>Промышленная 6, 3 этаж</a:t>
            </a:r>
            <a:endParaRPr sz="1150" dirty="0">
              <a:latin typeface="Roboto"/>
              <a:cs typeface="Roboto"/>
            </a:endParaRPr>
          </a:p>
        </p:txBody>
      </p:sp>
      <p:pic>
        <p:nvPicPr>
          <p:cNvPr id="3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9847" y="3775900"/>
            <a:ext cx="163194" cy="232092"/>
          </a:xfrm>
          <a:prstGeom prst="rect">
            <a:avLst/>
          </a:prstGeom>
        </p:spPr>
      </p:pic>
      <p:pic>
        <p:nvPicPr>
          <p:cNvPr id="3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8032" y="3118417"/>
            <a:ext cx="206819" cy="206819"/>
          </a:xfrm>
          <a:prstGeom prst="rect">
            <a:avLst/>
          </a:prstGeom>
        </p:spPr>
      </p:pic>
      <p:pic>
        <p:nvPicPr>
          <p:cNvPr id="3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05791" y="2795059"/>
            <a:ext cx="191310" cy="191291"/>
          </a:xfrm>
          <a:prstGeom prst="rect">
            <a:avLst/>
          </a:prstGeom>
        </p:spPr>
      </p:pic>
      <p:pic>
        <p:nvPicPr>
          <p:cNvPr id="3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08177" y="3457302"/>
            <a:ext cx="186537" cy="18653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72940" y="644980"/>
            <a:ext cx="835486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ru-RU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ТПП УР</a:t>
            </a:r>
            <a:endParaRPr lang="ru-RU" b="1" kern="1200" dirty="0">
              <a:solidFill>
                <a:schemeClr val="bg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580" y="3113129"/>
            <a:ext cx="238339" cy="23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245" y="3426601"/>
            <a:ext cx="1569467" cy="155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object 24"/>
          <p:cNvSpPr txBox="1"/>
          <p:nvPr/>
        </p:nvSpPr>
        <p:spPr>
          <a:xfrm>
            <a:off x="4814922" y="3115499"/>
            <a:ext cx="12382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spc="-10" dirty="0" smtClean="0">
                <a:latin typeface="Roboto"/>
                <a:cs typeface="Roboto"/>
              </a:rPr>
              <a:t>t</a:t>
            </a:r>
            <a:r>
              <a:rPr lang="ru-RU" sz="1100" spc="-10" dirty="0" smtClean="0">
                <a:latin typeface="Roboto"/>
                <a:cs typeface="Roboto"/>
              </a:rPr>
              <a:t>.</a:t>
            </a:r>
            <a:r>
              <a:rPr lang="en-US" sz="1100" spc="-10" dirty="0" smtClean="0">
                <a:latin typeface="Roboto"/>
                <a:cs typeface="Roboto"/>
              </a:rPr>
              <a:t>me/tppur18</a:t>
            </a:r>
            <a:endParaRPr sz="1100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4788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Box 25"/>
          <p:cNvSpPr txBox="1">
            <a:spLocks noChangeArrowheads="1"/>
          </p:cNvSpPr>
          <p:nvPr/>
        </p:nvSpPr>
        <p:spPr bwMode="gray">
          <a:xfrm>
            <a:off x="2014118" y="4547484"/>
            <a:ext cx="184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2400" dirty="0"/>
          </a:p>
        </p:txBody>
      </p:sp>
      <p:pic>
        <p:nvPicPr>
          <p:cNvPr id="29" name="Google Shape;138;p13"/>
          <p:cNvPicPr preferRelativeResize="0"/>
          <p:nvPr/>
        </p:nvPicPr>
        <p:blipFill>
          <a:blip r:embed="rId2">
            <a:alphaModFix/>
            <a:biLevel thresh="25000"/>
          </a:blip>
          <a:stretch>
            <a:fillRect/>
          </a:stretch>
        </p:blipFill>
        <p:spPr>
          <a:xfrm>
            <a:off x="287339" y="507773"/>
            <a:ext cx="485601" cy="58219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Прямоугольник 32"/>
          <p:cNvSpPr/>
          <p:nvPr/>
        </p:nvSpPr>
        <p:spPr>
          <a:xfrm>
            <a:off x="880489" y="644980"/>
            <a:ext cx="7177221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ru-RU" b="1" kern="120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ТПП УР – одно из авторитетных объединений предпринимателей в Удмуртии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4190" y="2017987"/>
            <a:ext cx="6257569" cy="22159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buSzPts val="990"/>
            </a:pPr>
            <a:r>
              <a:rPr lang="ru-RU" sz="2800" b="1" dirty="0" smtClean="0">
                <a:solidFill>
                  <a:srgbClr val="1B59A5"/>
                </a:solidFill>
                <a:sym typeface="Montserrat"/>
              </a:rPr>
              <a:t>Вот уже 30 ЛЕТ </a:t>
            </a:r>
          </a:p>
          <a:p>
            <a:pPr lvl="0" algn="ctr">
              <a:buSzPts val="990"/>
            </a:pPr>
            <a:endParaRPr lang="ru-RU" sz="2800" b="1" dirty="0" smtClean="0">
              <a:solidFill>
                <a:srgbClr val="1B59A5"/>
              </a:solidFill>
              <a:sym typeface="Montserrat"/>
            </a:endParaRPr>
          </a:p>
          <a:p>
            <a:pPr lvl="0" algn="ctr">
              <a:buSzPts val="990"/>
            </a:pPr>
            <a:r>
              <a:rPr lang="ru-RU" sz="2800" b="1" dirty="0" smtClean="0">
                <a:solidFill>
                  <a:srgbClr val="1B59A5"/>
                </a:solidFill>
                <a:sym typeface="Montserrat"/>
              </a:rPr>
              <a:t>Миссия ТПП УР: </a:t>
            </a:r>
            <a:r>
              <a:rPr lang="ru-RU" sz="1800" b="1" dirty="0" smtClean="0">
                <a:solidFill>
                  <a:srgbClr val="1B59A5"/>
                </a:solidFill>
              </a:rPr>
              <a:t>помогать  </a:t>
            </a:r>
            <a:r>
              <a:rPr lang="ru-RU" sz="1800" b="1" dirty="0">
                <a:solidFill>
                  <a:srgbClr val="1B59A5"/>
                </a:solidFill>
              </a:rPr>
              <a:t>бизнесу и региону становиться успешнее, создавая и расширяя возможности </a:t>
            </a:r>
            <a:r>
              <a:rPr lang="ru-RU" sz="1800" b="1" dirty="0" smtClean="0">
                <a:solidFill>
                  <a:srgbClr val="1B59A5"/>
                </a:solidFill>
              </a:rPr>
              <a:t>для взаимодействия, развития</a:t>
            </a:r>
            <a:r>
              <a:rPr lang="ru-RU" sz="1800" b="1" dirty="0">
                <a:solidFill>
                  <a:srgbClr val="1B59A5"/>
                </a:solidFill>
              </a:rPr>
              <a:t>  и  </a:t>
            </a:r>
            <a:r>
              <a:rPr lang="ru-RU" sz="1800" b="1" dirty="0" smtClean="0">
                <a:solidFill>
                  <a:srgbClr val="1B59A5"/>
                </a:solidFill>
              </a:rPr>
              <a:t>достижения </a:t>
            </a:r>
            <a:r>
              <a:rPr lang="ru-RU" sz="1800" b="1" dirty="0">
                <a:solidFill>
                  <a:srgbClr val="1B59A5"/>
                </a:solidFill>
              </a:rPr>
              <a:t>лучших результатов.</a:t>
            </a:r>
            <a:endParaRPr lang="ru-RU" sz="1800" b="1" dirty="0">
              <a:solidFill>
                <a:srgbClr val="1B59A5"/>
              </a:solidFill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445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Box 25"/>
          <p:cNvSpPr txBox="1">
            <a:spLocks noChangeArrowheads="1"/>
          </p:cNvSpPr>
          <p:nvPr/>
        </p:nvSpPr>
        <p:spPr bwMode="gray">
          <a:xfrm>
            <a:off x="2014118" y="4547484"/>
            <a:ext cx="184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2400" dirty="0"/>
          </a:p>
        </p:txBody>
      </p:sp>
      <p:pic>
        <p:nvPicPr>
          <p:cNvPr id="29" name="Google Shape;138;p13"/>
          <p:cNvPicPr preferRelativeResize="0"/>
          <p:nvPr/>
        </p:nvPicPr>
        <p:blipFill>
          <a:blip r:embed="rId2">
            <a:alphaModFix/>
            <a:biLevel thresh="25000"/>
          </a:blip>
          <a:stretch>
            <a:fillRect/>
          </a:stretch>
        </p:blipFill>
        <p:spPr>
          <a:xfrm>
            <a:off x="287339" y="507773"/>
            <a:ext cx="485601" cy="58219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Прямоугольник 32"/>
          <p:cNvSpPr/>
          <p:nvPr/>
        </p:nvSpPr>
        <p:spPr>
          <a:xfrm>
            <a:off x="880489" y="644980"/>
            <a:ext cx="7177221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ru-RU" b="1" kern="120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ТПП УР – одно из авторитетных объединений предпринимателей в Удмуртии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4686" y="1701673"/>
            <a:ext cx="4720090" cy="30162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buSzPts val="990"/>
            </a:pPr>
            <a:r>
              <a:rPr lang="ru-RU" sz="2000" b="1" dirty="0">
                <a:solidFill>
                  <a:srgbClr val="1B59A5"/>
                </a:solidFill>
                <a:sym typeface="Montserrat"/>
              </a:rPr>
              <a:t> </a:t>
            </a:r>
            <a:r>
              <a:rPr lang="ru-RU" sz="2000" b="1" dirty="0" smtClean="0">
                <a:solidFill>
                  <a:srgbClr val="1B59A5"/>
                </a:solidFill>
                <a:sym typeface="Montserrat"/>
              </a:rPr>
              <a:t>  </a:t>
            </a:r>
            <a:r>
              <a:rPr lang="ru-RU" sz="2800" b="1" dirty="0" smtClean="0">
                <a:solidFill>
                  <a:srgbClr val="1B59A5"/>
                </a:solidFill>
                <a:sym typeface="Montserrat"/>
              </a:rPr>
              <a:t>Ценности ТПП УР: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1B59A5"/>
                </a:solidFill>
              </a:rPr>
              <a:t>Партнерство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1B59A5"/>
                </a:solidFill>
              </a:rPr>
              <a:t>Порядочность</a:t>
            </a:r>
            <a:endParaRPr lang="ru-RU" sz="1800" b="1" dirty="0">
              <a:solidFill>
                <a:srgbClr val="1B59A5"/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1B59A5"/>
                </a:solidFill>
              </a:rPr>
              <a:t>Стремление </a:t>
            </a:r>
            <a:r>
              <a:rPr lang="ru-RU" sz="1800" b="1" dirty="0">
                <a:solidFill>
                  <a:srgbClr val="1B59A5"/>
                </a:solidFill>
              </a:rPr>
              <a:t>к </a:t>
            </a:r>
            <a:r>
              <a:rPr lang="ru-RU" sz="1800" b="1" dirty="0" smtClean="0">
                <a:solidFill>
                  <a:srgbClr val="1B59A5"/>
                </a:solidFill>
              </a:rPr>
              <a:t>совершенству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1B59A5"/>
                </a:solidFill>
              </a:rPr>
              <a:t>Качество и надежность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1B59A5"/>
                </a:solidFill>
              </a:rPr>
              <a:t>Взвешенность </a:t>
            </a:r>
            <a:r>
              <a:rPr lang="ru-RU" sz="1800" b="1" dirty="0">
                <a:solidFill>
                  <a:srgbClr val="1B59A5"/>
                </a:solidFill>
              </a:rPr>
              <a:t>и </a:t>
            </a:r>
            <a:r>
              <a:rPr lang="ru-RU" sz="1800" b="1" dirty="0" smtClean="0">
                <a:solidFill>
                  <a:srgbClr val="1B59A5"/>
                </a:solidFill>
              </a:rPr>
              <a:t>профессионализм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1B59A5"/>
                </a:solidFill>
              </a:rPr>
              <a:t>Инициативность </a:t>
            </a:r>
            <a:r>
              <a:rPr lang="ru-RU" sz="1800" b="1" dirty="0">
                <a:solidFill>
                  <a:srgbClr val="1B59A5"/>
                </a:solidFill>
              </a:rPr>
              <a:t>и </a:t>
            </a:r>
            <a:r>
              <a:rPr lang="ru-RU" sz="1800" b="1" dirty="0" smtClean="0">
                <a:solidFill>
                  <a:srgbClr val="1B59A5"/>
                </a:solidFill>
              </a:rPr>
              <a:t>креативность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1B59A5"/>
                </a:solidFill>
              </a:rPr>
              <a:t>Командность </a:t>
            </a:r>
            <a:r>
              <a:rPr lang="ru-RU" sz="1800" b="1" dirty="0">
                <a:solidFill>
                  <a:srgbClr val="1B59A5"/>
                </a:solidFill>
              </a:rPr>
              <a:t>и </a:t>
            </a:r>
            <a:r>
              <a:rPr lang="ru-RU" sz="1800" b="1" dirty="0" smtClean="0">
                <a:solidFill>
                  <a:srgbClr val="1B59A5"/>
                </a:solidFill>
              </a:rPr>
              <a:t>результативность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1B59A5"/>
                </a:solidFill>
              </a:rPr>
              <a:t>Доверие и </a:t>
            </a:r>
            <a:r>
              <a:rPr lang="ru-RU" sz="1800" b="1" dirty="0" smtClean="0">
                <a:solidFill>
                  <a:srgbClr val="1B59A5"/>
                </a:solidFill>
              </a:rPr>
              <a:t>ответственность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1B59A5"/>
                </a:solidFill>
              </a:rPr>
              <a:t>Открытость </a:t>
            </a:r>
            <a:r>
              <a:rPr lang="ru-RU" sz="1800" b="1" dirty="0">
                <a:solidFill>
                  <a:srgbClr val="1B59A5"/>
                </a:solidFill>
              </a:rPr>
              <a:t>и </a:t>
            </a:r>
            <a:r>
              <a:rPr lang="ru-RU" sz="1800" b="1" dirty="0" smtClean="0">
                <a:solidFill>
                  <a:srgbClr val="1B59A5"/>
                </a:solidFill>
              </a:rPr>
              <a:t>доброжелательность</a:t>
            </a:r>
            <a:r>
              <a:rPr lang="ru-RU" sz="1800" b="1" dirty="0" smtClean="0">
                <a:solidFill>
                  <a:srgbClr val="1B59A5"/>
                </a:solidFill>
                <a:sym typeface="Montserrat"/>
              </a:rPr>
              <a:t> </a:t>
            </a:r>
            <a:endParaRPr lang="ru-RU" sz="1800" b="1" dirty="0">
              <a:solidFill>
                <a:srgbClr val="1B59A5"/>
              </a:solidFill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6515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Box 10"/>
          <p:cNvSpPr txBox="1">
            <a:spLocks noChangeArrowheads="1"/>
          </p:cNvSpPr>
          <p:nvPr/>
        </p:nvSpPr>
        <p:spPr bwMode="gray">
          <a:xfrm>
            <a:off x="345003" y="1593985"/>
            <a:ext cx="5753289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sz="1800" dirty="0" smtClean="0">
                <a:solidFill>
                  <a:srgbClr val="1B59A5"/>
                </a:solidFill>
              </a:rPr>
              <a:t>УЧАСТНИКОВ - </a:t>
            </a:r>
            <a:r>
              <a:rPr lang="ru-RU" sz="2000" b="1" u="sng" dirty="0" smtClean="0">
                <a:solidFill>
                  <a:srgbClr val="1B59A5"/>
                </a:solidFill>
              </a:rPr>
              <a:t>233</a:t>
            </a:r>
          </a:p>
          <a:p>
            <a:endParaRPr lang="ru-RU" sz="1800" dirty="0" smtClean="0">
              <a:solidFill>
                <a:srgbClr val="1B59A5"/>
              </a:solidFill>
            </a:endParaRPr>
          </a:p>
          <a:p>
            <a:r>
              <a:rPr lang="ru-RU" sz="1800" dirty="0" smtClean="0">
                <a:solidFill>
                  <a:srgbClr val="1B59A5"/>
                </a:solidFill>
              </a:rPr>
              <a:t>ПОЛНОМОЧИЯ </a:t>
            </a:r>
            <a:r>
              <a:rPr lang="ru-RU" sz="1800" b="1" dirty="0" smtClean="0">
                <a:solidFill>
                  <a:srgbClr val="1B59A5"/>
                </a:solidFill>
              </a:rPr>
              <a:t>ЗАКРЕПЛЕНЫ</a:t>
            </a:r>
            <a:r>
              <a:rPr lang="ru-RU" sz="1800" dirty="0" smtClean="0">
                <a:solidFill>
                  <a:srgbClr val="1B59A5"/>
                </a:solidFill>
              </a:rPr>
              <a:t> В </a:t>
            </a:r>
            <a:r>
              <a:rPr lang="ru-RU" sz="1800" dirty="0">
                <a:solidFill>
                  <a:srgbClr val="1B59A5"/>
                </a:solidFill>
              </a:rPr>
              <a:t>ФЗ и </a:t>
            </a:r>
            <a:r>
              <a:rPr lang="ru-RU" sz="1800" dirty="0" smtClean="0">
                <a:solidFill>
                  <a:srgbClr val="1B59A5"/>
                </a:solidFill>
              </a:rPr>
              <a:t>РЗ</a:t>
            </a:r>
          </a:p>
          <a:p>
            <a:endParaRPr lang="ru-RU" sz="1800" dirty="0" smtClean="0">
              <a:solidFill>
                <a:srgbClr val="1B59A5"/>
              </a:solidFill>
            </a:endParaRPr>
          </a:p>
          <a:p>
            <a:r>
              <a:rPr lang="ru-RU" sz="1800" dirty="0" smtClean="0">
                <a:solidFill>
                  <a:srgbClr val="1B59A5"/>
                </a:solidFill>
              </a:rPr>
              <a:t>АТЕСТОВАННЫХ </a:t>
            </a:r>
            <a:r>
              <a:rPr lang="ru-RU" sz="1800" dirty="0">
                <a:solidFill>
                  <a:srgbClr val="1B59A5"/>
                </a:solidFill>
              </a:rPr>
              <a:t>ЭКСПЕРТОВ </a:t>
            </a:r>
            <a:r>
              <a:rPr lang="ru-RU" sz="1800" dirty="0" smtClean="0">
                <a:solidFill>
                  <a:srgbClr val="1B59A5"/>
                </a:solidFill>
              </a:rPr>
              <a:t>– </a:t>
            </a:r>
            <a:r>
              <a:rPr lang="ru-RU" sz="2000" b="1" u="sng" dirty="0" smtClean="0">
                <a:solidFill>
                  <a:srgbClr val="1B59A5"/>
                </a:solidFill>
              </a:rPr>
              <a:t>17</a:t>
            </a:r>
            <a:r>
              <a:rPr lang="ru-RU" sz="1800" dirty="0" smtClean="0">
                <a:solidFill>
                  <a:srgbClr val="1B59A5"/>
                </a:solidFill>
              </a:rPr>
              <a:t> (5 </a:t>
            </a:r>
            <a:r>
              <a:rPr lang="ru-RU" sz="1800" dirty="0">
                <a:solidFill>
                  <a:srgbClr val="1B59A5"/>
                </a:solidFill>
              </a:rPr>
              <a:t>В ТОП-100) </a:t>
            </a:r>
            <a:endParaRPr lang="ru-RU" sz="1800" dirty="0" smtClean="0">
              <a:solidFill>
                <a:srgbClr val="1B59A5"/>
              </a:solidFill>
            </a:endParaRPr>
          </a:p>
          <a:p>
            <a:endParaRPr lang="ru-RU" sz="1800" dirty="0" smtClean="0">
              <a:solidFill>
                <a:srgbClr val="1B59A5"/>
              </a:solidFill>
            </a:endParaRPr>
          </a:p>
          <a:p>
            <a:r>
              <a:rPr lang="ru-RU" sz="1800" dirty="0" smtClean="0">
                <a:solidFill>
                  <a:srgbClr val="1B59A5"/>
                </a:solidFill>
              </a:rPr>
              <a:t>ЛИЦЕНЗИИ </a:t>
            </a:r>
            <a:r>
              <a:rPr lang="ru-RU" sz="1800" dirty="0">
                <a:solidFill>
                  <a:srgbClr val="1B59A5"/>
                </a:solidFill>
              </a:rPr>
              <a:t>НА ОБРАЗОВАТЕЛЬНУЮ </a:t>
            </a:r>
            <a:r>
              <a:rPr lang="ru-RU" sz="1800" dirty="0" smtClean="0">
                <a:solidFill>
                  <a:srgbClr val="1B59A5"/>
                </a:solidFill>
              </a:rPr>
              <a:t>ДЕЯТЕЛЬНОСТЬ – </a:t>
            </a:r>
            <a:r>
              <a:rPr lang="ru-RU" sz="2000" b="1" u="sng" dirty="0" smtClean="0">
                <a:solidFill>
                  <a:srgbClr val="1B59A5"/>
                </a:solidFill>
              </a:rPr>
              <a:t>2</a:t>
            </a:r>
            <a:r>
              <a:rPr lang="ru-RU" sz="2000" b="1" dirty="0" smtClean="0">
                <a:solidFill>
                  <a:srgbClr val="1B59A5"/>
                </a:solidFill>
              </a:rPr>
              <a:t> </a:t>
            </a:r>
          </a:p>
          <a:p>
            <a:endParaRPr lang="ru-RU" sz="1800" dirty="0">
              <a:solidFill>
                <a:srgbClr val="1B59A5"/>
              </a:solidFill>
            </a:endParaRPr>
          </a:p>
          <a:p>
            <a:r>
              <a:rPr lang="ru-RU" sz="1800" dirty="0" smtClean="0">
                <a:solidFill>
                  <a:srgbClr val="1B59A5"/>
                </a:solidFill>
              </a:rPr>
              <a:t>СВЫШЕ </a:t>
            </a:r>
            <a:r>
              <a:rPr lang="ru-RU" sz="2000" b="1" u="sng" dirty="0">
                <a:solidFill>
                  <a:srgbClr val="1B59A5"/>
                </a:solidFill>
              </a:rPr>
              <a:t>30</a:t>
            </a:r>
            <a:r>
              <a:rPr lang="ru-RU" sz="1800" dirty="0">
                <a:solidFill>
                  <a:srgbClr val="1B59A5"/>
                </a:solidFill>
              </a:rPr>
              <a:t> ВИДОВ </a:t>
            </a:r>
            <a:r>
              <a:rPr lang="ru-RU" sz="1800" dirty="0" smtClean="0">
                <a:solidFill>
                  <a:srgbClr val="1B59A5"/>
                </a:solidFill>
              </a:rPr>
              <a:t>УСЛУГ</a:t>
            </a:r>
            <a:endParaRPr lang="en-US" sz="1800" dirty="0">
              <a:solidFill>
                <a:srgbClr val="1B59A5"/>
              </a:solidFill>
            </a:endParaRPr>
          </a:p>
        </p:txBody>
      </p:sp>
      <p:sp>
        <p:nvSpPr>
          <p:cNvPr id="104" name="Text Box 25"/>
          <p:cNvSpPr txBox="1">
            <a:spLocks noChangeArrowheads="1"/>
          </p:cNvSpPr>
          <p:nvPr/>
        </p:nvSpPr>
        <p:spPr bwMode="gray">
          <a:xfrm>
            <a:off x="2014118" y="4547484"/>
            <a:ext cx="184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2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008914" y="2708983"/>
            <a:ext cx="2617163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buSzPts val="990"/>
            </a:pPr>
            <a:r>
              <a:rPr lang="ru-RU" sz="1600" b="1" dirty="0">
                <a:solidFill>
                  <a:srgbClr val="1B59A5"/>
                </a:solidFill>
                <a:sym typeface="Montserrat"/>
              </a:rPr>
              <a:t>В </a:t>
            </a:r>
            <a:r>
              <a:rPr lang="ru-RU" sz="1600" b="1" dirty="0" smtClean="0">
                <a:solidFill>
                  <a:srgbClr val="1B59A5"/>
                </a:solidFill>
                <a:sym typeface="Montserrat"/>
              </a:rPr>
              <a:t>системе ТПП РФ:  </a:t>
            </a:r>
            <a:endParaRPr lang="ru-RU" sz="1600" b="1" dirty="0">
              <a:solidFill>
                <a:srgbClr val="1B59A5"/>
              </a:solidFill>
              <a:sym typeface="Montserrat"/>
            </a:endParaRPr>
          </a:p>
          <a:p>
            <a:pPr lvl="0" algn="ctr">
              <a:buSzPts val="990"/>
            </a:pPr>
            <a:endParaRPr lang="ru-RU" sz="1600" b="1" dirty="0" smtClean="0">
              <a:solidFill>
                <a:srgbClr val="1B59A5"/>
              </a:solidFill>
              <a:sym typeface="Montserrat"/>
            </a:endParaRPr>
          </a:p>
          <a:p>
            <a:pPr lvl="0" algn="ctr">
              <a:buSzPts val="990"/>
            </a:pPr>
            <a:r>
              <a:rPr lang="ru-RU" sz="1600" b="1" dirty="0" smtClean="0">
                <a:solidFill>
                  <a:srgbClr val="1B59A5"/>
                </a:solidFill>
                <a:sym typeface="Montserrat"/>
              </a:rPr>
              <a:t>144 </a:t>
            </a:r>
            <a:r>
              <a:rPr lang="ru-RU" sz="1600" b="1" dirty="0">
                <a:solidFill>
                  <a:srgbClr val="1B59A5"/>
                </a:solidFill>
                <a:sym typeface="Montserrat"/>
              </a:rPr>
              <a:t>территориальных и муниципальных </a:t>
            </a:r>
            <a:r>
              <a:rPr lang="ru-RU" sz="1600" b="1" dirty="0" smtClean="0">
                <a:solidFill>
                  <a:srgbClr val="1B59A5"/>
                </a:solidFill>
                <a:sym typeface="Montserrat"/>
              </a:rPr>
              <a:t>палат</a:t>
            </a:r>
          </a:p>
          <a:p>
            <a:pPr lvl="0" algn="ctr">
              <a:buSzPts val="990"/>
            </a:pPr>
            <a:endParaRPr lang="ru" sz="1600" b="1" kern="100" dirty="0" smtClean="0">
              <a:solidFill>
                <a:srgbClr val="1B59A5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  <a:p>
            <a:pPr lvl="0" algn="ctr">
              <a:buSzPts val="990"/>
            </a:pPr>
            <a:r>
              <a:rPr lang="ru" sz="1600" b="1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свыше </a:t>
            </a:r>
          </a:p>
          <a:p>
            <a:pPr lvl="0" algn="ctr">
              <a:buSzPts val="990"/>
            </a:pPr>
            <a:r>
              <a:rPr lang="ru" sz="1600" b="1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52 </a:t>
            </a:r>
            <a:r>
              <a:rPr lang="ru" sz="1600" b="1" kern="100" dirty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тыс. </a:t>
            </a:r>
            <a:r>
              <a:rPr lang="ru-RU" sz="1600" b="1" kern="100" dirty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о</a:t>
            </a:r>
            <a:r>
              <a:rPr lang="ru" sz="1600" b="1" kern="100" dirty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рганизаций</a:t>
            </a:r>
            <a:endParaRPr lang="ru-RU" sz="1600" b="1" dirty="0" smtClean="0">
              <a:solidFill>
                <a:srgbClr val="1B59A5"/>
              </a:solidFill>
              <a:sym typeface="Montserrat"/>
            </a:endParaRPr>
          </a:p>
          <a:p>
            <a:pPr lvl="0" algn="ctr">
              <a:buSzPts val="990"/>
            </a:pPr>
            <a:endParaRPr lang="ru-RU" sz="1600" b="1" dirty="0">
              <a:solidFill>
                <a:srgbClr val="1B59A5"/>
              </a:solidFill>
              <a:sym typeface="Montserrat"/>
            </a:endParaRPr>
          </a:p>
        </p:txBody>
      </p:sp>
      <p:pic>
        <p:nvPicPr>
          <p:cNvPr id="29" name="Google Shape;138;p13"/>
          <p:cNvPicPr preferRelativeResize="0"/>
          <p:nvPr/>
        </p:nvPicPr>
        <p:blipFill>
          <a:blip r:embed="rId2">
            <a:alphaModFix/>
            <a:biLevel thresh="25000"/>
          </a:blip>
          <a:stretch>
            <a:fillRect/>
          </a:stretch>
        </p:blipFill>
        <p:spPr>
          <a:xfrm>
            <a:off x="287339" y="507773"/>
            <a:ext cx="485601" cy="58219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Прямоугольник 32"/>
          <p:cNvSpPr/>
          <p:nvPr/>
        </p:nvSpPr>
        <p:spPr>
          <a:xfrm>
            <a:off x="880489" y="644980"/>
            <a:ext cx="7177221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ru-RU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ТПП УР – одно из авторитетных объединений предпринимателей в Удмуртии </a:t>
            </a:r>
            <a:endParaRPr lang="ru-RU" b="1" kern="1200" dirty="0">
              <a:solidFill>
                <a:schemeClr val="bg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5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572000" y="2314464"/>
            <a:ext cx="3788226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buSzPts val="990"/>
            </a:pPr>
            <a:r>
              <a:rPr lang="ru-RU" sz="2800" b="1" dirty="0" smtClean="0">
                <a:solidFill>
                  <a:srgbClr val="1B59A5"/>
                </a:solidFill>
                <a:sym typeface="Montserrat"/>
              </a:rPr>
              <a:t>Рост показателя по количеству членов составляет:  </a:t>
            </a:r>
            <a:r>
              <a:rPr lang="ru-RU" sz="2800" b="1" dirty="0">
                <a:solidFill>
                  <a:srgbClr val="1B59A5"/>
                </a:solidFill>
                <a:sym typeface="Montserrat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sym typeface="Montserrat"/>
              </a:rPr>
              <a:t>7,8%</a:t>
            </a:r>
            <a:endParaRPr lang="ru-RU" sz="3200" b="1" dirty="0">
              <a:solidFill>
                <a:srgbClr val="00B050"/>
              </a:solidFill>
              <a:sym typeface="Montserra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011" y="503917"/>
            <a:ext cx="5174634" cy="67215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Количество  участников  Союза «ТПП УР»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9" name="Google Shape;138;p13"/>
          <p:cNvPicPr preferRelativeResize="0"/>
          <p:nvPr/>
        </p:nvPicPr>
        <p:blipFill>
          <a:blip r:embed="rId3">
            <a:alphaModFix/>
            <a:biLevel thresh="25000"/>
          </a:blip>
          <a:stretch>
            <a:fillRect/>
          </a:stretch>
        </p:blipFill>
        <p:spPr>
          <a:xfrm>
            <a:off x="287339" y="507773"/>
            <a:ext cx="485601" cy="58219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670485"/>
              </p:ext>
            </p:extLst>
          </p:nvPr>
        </p:nvGraphicFramePr>
        <p:xfrm>
          <a:off x="108857" y="1653053"/>
          <a:ext cx="4273810" cy="2768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54736" y="4638296"/>
            <a:ext cx="775062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buSzPts val="990"/>
            </a:pPr>
            <a:r>
              <a:rPr lang="ru-RU" b="1" dirty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Минимальный размер членского </a:t>
            </a:r>
            <a:r>
              <a:rPr lang="ru-RU" b="1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взноса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4000 руб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. в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год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87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7339" y="1535508"/>
            <a:ext cx="7713661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just">
              <a:buSzPts val="990"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1B59A5"/>
                </a:solidFill>
                <a:sym typeface="Montserrat"/>
              </a:rPr>
              <a:t>участие в диалоге бизнеса и власти</a:t>
            </a:r>
          </a:p>
          <a:p>
            <a:pPr marL="342900" lvl="0" indent="-342900" algn="just">
              <a:buSzPts val="990"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1B59A5"/>
                </a:solidFill>
                <a:sym typeface="Montserrat"/>
              </a:rPr>
              <a:t>участие в экспертной работе по совершенствованию регуляторной среды</a:t>
            </a:r>
          </a:p>
          <a:p>
            <a:pPr marL="342900" lvl="0" indent="-342900" algn="just">
              <a:buSzPts val="990"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1B59A5"/>
                </a:solidFill>
                <a:sym typeface="Montserrat"/>
              </a:rPr>
              <a:t>поддержка МСП, семейного бизнеса</a:t>
            </a:r>
          </a:p>
          <a:p>
            <a:pPr marL="342900" lvl="0" indent="-342900" algn="just">
              <a:buSzPts val="990"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1B59A5"/>
                </a:solidFill>
                <a:sym typeface="Montserrat"/>
              </a:rPr>
              <a:t>содействие в продвижении инвестиционных                                          и инновационных проектов</a:t>
            </a:r>
          </a:p>
          <a:p>
            <a:pPr marL="342900" lvl="0" indent="-342900" algn="just">
              <a:buSzPts val="990"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1B59A5"/>
                </a:solidFill>
                <a:sym typeface="Montserrat"/>
              </a:rPr>
              <a:t>развитие деловых связей и географии бизнеса</a:t>
            </a:r>
          </a:p>
          <a:p>
            <a:pPr marL="342900" lvl="0" indent="-342900" algn="just">
              <a:buSzPts val="990"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1B59A5"/>
                </a:solidFill>
                <a:sym typeface="Montserrat"/>
              </a:rPr>
              <a:t>международное сотрудничество и выход на зарубежные рынки</a:t>
            </a:r>
          </a:p>
          <a:p>
            <a:pPr marL="342900" lvl="0" indent="-342900" algn="just">
              <a:buSzPts val="990"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1B59A5"/>
                </a:solidFill>
                <a:sym typeface="Montserrat"/>
              </a:rPr>
              <a:t>защита своих прав</a:t>
            </a:r>
          </a:p>
          <a:p>
            <a:pPr marL="342900" lvl="0" indent="-342900" algn="just">
              <a:buSzPts val="990"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1B59A5"/>
                </a:solidFill>
                <a:sym typeface="Montserrat"/>
              </a:rPr>
              <a:t>получение преференций на проведение </a:t>
            </a:r>
            <a:r>
              <a:rPr lang="ru-RU" sz="1800" b="1" dirty="0" err="1" smtClean="0">
                <a:solidFill>
                  <a:srgbClr val="1B59A5"/>
                </a:solidFill>
                <a:sym typeface="Montserrat"/>
              </a:rPr>
              <a:t>конгрессно</a:t>
            </a:r>
            <a:r>
              <a:rPr lang="ru-RU" sz="1800" b="1" dirty="0" smtClean="0">
                <a:solidFill>
                  <a:srgbClr val="1B59A5"/>
                </a:solidFill>
                <a:sym typeface="Montserrat"/>
              </a:rPr>
              <a:t>-выставочных мероприятий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010" y="503917"/>
            <a:ext cx="5745275" cy="67215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Членство в  Союзе «ТПП  УР»  предоставляет следующие возможности: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9" name="Google Shape;138;p13"/>
          <p:cNvPicPr preferRelativeResize="0"/>
          <p:nvPr/>
        </p:nvPicPr>
        <p:blipFill>
          <a:blip r:embed="rId3">
            <a:alphaModFix/>
            <a:biLevel thresh="25000"/>
          </a:blip>
          <a:stretch>
            <a:fillRect/>
          </a:stretch>
        </p:blipFill>
        <p:spPr>
          <a:xfrm>
            <a:off x="287339" y="507773"/>
            <a:ext cx="485601" cy="582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3307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8541" y="570220"/>
            <a:ext cx="2157984" cy="67215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НАПРАВЛЕНИЯ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9" name="Text Box 10"/>
          <p:cNvSpPr txBox="1">
            <a:spLocks noChangeArrowheads="1"/>
          </p:cNvSpPr>
          <p:nvPr/>
        </p:nvSpPr>
        <p:spPr bwMode="gray">
          <a:xfrm>
            <a:off x="530139" y="1560532"/>
            <a:ext cx="8366393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1800" dirty="0">
                <a:solidFill>
                  <a:srgbClr val="1B59A5"/>
                </a:solidFill>
              </a:rPr>
              <a:t>ВНЕШНЕЭКОНОМИЧЕСКАЯ </a:t>
            </a:r>
            <a:r>
              <a:rPr lang="ru-RU" sz="1800" dirty="0" smtClean="0">
                <a:solidFill>
                  <a:srgbClr val="1B59A5"/>
                </a:solidFill>
              </a:rPr>
              <a:t>ДЕЯТЕЛЬНОСТЬ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1B59A5"/>
                </a:solidFill>
              </a:rPr>
              <a:t>ЗАЩИТА ИНТЕЛЕКТУАЛЬНОЙ </a:t>
            </a:r>
            <a:r>
              <a:rPr lang="ru-RU" sz="1800" dirty="0" smtClean="0">
                <a:solidFill>
                  <a:srgbClr val="1B59A5"/>
                </a:solidFill>
              </a:rPr>
              <a:t>СОБСТВЕННОСТИ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1B59A5"/>
                </a:solidFill>
              </a:rPr>
              <a:t>ПОИСК ПАРТНЕРОВ И </a:t>
            </a:r>
            <a:r>
              <a:rPr lang="ru-RU" sz="1800" dirty="0" smtClean="0">
                <a:solidFill>
                  <a:srgbClr val="1B59A5"/>
                </a:solidFill>
              </a:rPr>
              <a:t>КООПЕРАЦИЯ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1B59A5"/>
                </a:solidFill>
              </a:rPr>
              <a:t>ПРИВЛЕЧЕНИЕ </a:t>
            </a:r>
            <a:r>
              <a:rPr lang="ru-RU" sz="1800" dirty="0" smtClean="0">
                <a:solidFill>
                  <a:srgbClr val="1B59A5"/>
                </a:solidFill>
              </a:rPr>
              <a:t>ИНВЕСТИЦИЙ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rgbClr val="1B59A5"/>
                </a:solidFill>
              </a:rPr>
              <a:t>ОБРАЗОВАНИЕ. ПОДГОТОВКА КАДРОВ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rgbClr val="1B59A5"/>
                </a:solidFill>
              </a:rPr>
              <a:t>ЭКСПЕРТИЗА И ОЦЕНКА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rgbClr val="1B59A5"/>
                </a:solidFill>
              </a:rPr>
              <a:t>ВЗАИМОДЕЙСТВИЕ С ОРГАНАМИ ВЛАСТИ И ИНСТИТУТАМИ РАЗВИТИЯ</a:t>
            </a:r>
          </a:p>
        </p:txBody>
      </p:sp>
      <p:sp>
        <p:nvSpPr>
          <p:cNvPr id="104" name="Text Box 25"/>
          <p:cNvSpPr txBox="1">
            <a:spLocks noChangeArrowheads="1"/>
          </p:cNvSpPr>
          <p:nvPr/>
        </p:nvSpPr>
        <p:spPr bwMode="gray">
          <a:xfrm>
            <a:off x="1937919" y="4226312"/>
            <a:ext cx="184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2400" dirty="0"/>
          </a:p>
        </p:txBody>
      </p:sp>
      <p:pic>
        <p:nvPicPr>
          <p:cNvPr id="29" name="Google Shape;138;p13"/>
          <p:cNvPicPr preferRelativeResize="0"/>
          <p:nvPr/>
        </p:nvPicPr>
        <p:blipFill>
          <a:blip r:embed="rId3">
            <a:alphaModFix/>
            <a:biLevel thresh="25000"/>
          </a:blip>
          <a:stretch>
            <a:fillRect/>
          </a:stretch>
        </p:blipFill>
        <p:spPr>
          <a:xfrm>
            <a:off x="287339" y="507773"/>
            <a:ext cx="485601" cy="58219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Прямоугольник 29"/>
          <p:cNvSpPr/>
          <p:nvPr/>
        </p:nvSpPr>
        <p:spPr>
          <a:xfrm>
            <a:off x="822829" y="724108"/>
            <a:ext cx="835486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ru-RU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ТПП УР</a:t>
            </a:r>
            <a:endParaRPr lang="ru-RU" b="1" kern="1200" dirty="0">
              <a:solidFill>
                <a:schemeClr val="bg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90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866" y="570220"/>
            <a:ext cx="3152853" cy="67215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Экспертиза и оценка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9" name="Google Shape;138;p13"/>
          <p:cNvPicPr preferRelativeResize="0"/>
          <p:nvPr/>
        </p:nvPicPr>
        <p:blipFill>
          <a:blip r:embed="rId2">
            <a:alphaModFix/>
            <a:biLevel thresh="25000"/>
          </a:blip>
          <a:stretch>
            <a:fillRect/>
          </a:stretch>
        </p:blipFill>
        <p:spPr>
          <a:xfrm>
            <a:off x="287339" y="507773"/>
            <a:ext cx="485601" cy="58219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Прямоугольник 29"/>
          <p:cNvSpPr/>
          <p:nvPr/>
        </p:nvSpPr>
        <p:spPr>
          <a:xfrm>
            <a:off x="772940" y="680151"/>
            <a:ext cx="835486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ru-RU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ТПП УР</a:t>
            </a:r>
            <a:endParaRPr lang="ru-RU" b="1" kern="1200" dirty="0">
              <a:solidFill>
                <a:schemeClr val="bg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6567" y="1700972"/>
            <a:ext cx="8419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1B59A5"/>
                </a:solidFill>
                <a:sym typeface="Montserrat"/>
              </a:rPr>
              <a:t>С</a:t>
            </a:r>
            <a:r>
              <a:rPr lang="ru" sz="1800" b="1" dirty="0">
                <a:solidFill>
                  <a:srgbClr val="1B59A5"/>
                </a:solidFill>
                <a:sym typeface="Montserrat"/>
              </a:rPr>
              <a:t>  1993 года палата осуществляет экспертную деятельность </a:t>
            </a:r>
            <a:endParaRPr lang="ru-RU" sz="1800" b="1" dirty="0">
              <a:solidFill>
                <a:srgbClr val="1B59A5"/>
              </a:solidFill>
              <a:sym typeface="Montserrat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gray">
          <a:xfrm>
            <a:off x="772943" y="2405940"/>
            <a:ext cx="4476761" cy="36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1800" dirty="0">
                <a:solidFill>
                  <a:srgbClr val="1B59A5"/>
                </a:solidFill>
              </a:rPr>
              <a:t>БОЛЕЕ 200 </a:t>
            </a:r>
            <a:r>
              <a:rPr lang="ru-RU" sz="1800" dirty="0" smtClean="0">
                <a:solidFill>
                  <a:srgbClr val="1B59A5"/>
                </a:solidFill>
              </a:rPr>
              <a:t>СТАНДАРТОВ И МЕТОДИК</a:t>
            </a:r>
            <a:endParaRPr lang="en-US" sz="1800" dirty="0">
              <a:solidFill>
                <a:srgbClr val="1B59A5"/>
              </a:solidFill>
            </a:endParaRP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gray">
          <a:xfrm>
            <a:off x="772940" y="2990534"/>
            <a:ext cx="4373571" cy="36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1800" dirty="0">
                <a:solidFill>
                  <a:srgbClr val="1B59A5"/>
                </a:solidFill>
              </a:rPr>
              <a:t>КВАЛИФИЦИРОВАННЫЕ ЭКСПЕРТЫ </a:t>
            </a:r>
            <a:endParaRPr lang="en-US" sz="1800" dirty="0">
              <a:solidFill>
                <a:srgbClr val="1B59A5"/>
              </a:solidFill>
            </a:endParaRP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gray">
          <a:xfrm>
            <a:off x="772942" y="3647769"/>
            <a:ext cx="3649670" cy="36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1800" dirty="0">
                <a:solidFill>
                  <a:srgbClr val="1B59A5"/>
                </a:solidFill>
              </a:rPr>
              <a:t>КАЧЕСТВО И НЕЗАВИСМОСТЬ</a:t>
            </a:r>
            <a:endParaRPr lang="en-US" sz="1800" dirty="0">
              <a:solidFill>
                <a:srgbClr val="1B59A5"/>
              </a:solidFill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gray">
          <a:xfrm>
            <a:off x="794387" y="4222120"/>
            <a:ext cx="4714886" cy="36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1800" dirty="0">
                <a:solidFill>
                  <a:srgbClr val="1B59A5"/>
                </a:solidFill>
              </a:rPr>
              <a:t>ВСЕ ВИДЫ ЭКСПЕРТИЗ В ОДНОМ ОКНЕ</a:t>
            </a:r>
            <a:endParaRPr lang="en-US" sz="1800" dirty="0">
              <a:solidFill>
                <a:srgbClr val="1B59A5"/>
              </a:solidFill>
            </a:endParaRPr>
          </a:p>
        </p:txBody>
      </p:sp>
      <p:pic>
        <p:nvPicPr>
          <p:cNvPr id="1026" name="Picture 2" descr="https://udmtpp.ru/wp-content/uploads/2023/100exp/100_1_s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6" y="166016"/>
            <a:ext cx="808408" cy="80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509273" y="3370651"/>
            <a:ext cx="33380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u="sng" dirty="0" smtClean="0">
                <a:solidFill>
                  <a:srgbClr val="1B59A5"/>
                </a:solidFill>
                <a:sym typeface="Montserrat"/>
              </a:rPr>
              <a:t>За 2023 года проведено свыше 2500 различных экспертиз</a:t>
            </a:r>
            <a:endParaRPr lang="ru-RU" sz="1800" b="1" u="sng" dirty="0">
              <a:solidFill>
                <a:srgbClr val="1B59A5"/>
              </a:solidFill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131277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6966" y="570220"/>
            <a:ext cx="4640754" cy="67215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Внешнеэкономическая экспертиза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9" name="Google Shape;138;p13"/>
          <p:cNvPicPr preferRelativeResize="0"/>
          <p:nvPr/>
        </p:nvPicPr>
        <p:blipFill>
          <a:blip r:embed="rId2">
            <a:alphaModFix/>
            <a:biLevel thresh="25000"/>
          </a:blip>
          <a:stretch>
            <a:fillRect/>
          </a:stretch>
        </p:blipFill>
        <p:spPr>
          <a:xfrm>
            <a:off x="287339" y="507773"/>
            <a:ext cx="485601" cy="58219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Прямоугольник 29"/>
          <p:cNvSpPr/>
          <p:nvPr/>
        </p:nvSpPr>
        <p:spPr>
          <a:xfrm>
            <a:off x="772940" y="680151"/>
            <a:ext cx="835486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ru-RU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ТПП УР</a:t>
            </a:r>
            <a:endParaRPr lang="ru-RU" b="1" kern="1200" dirty="0">
              <a:solidFill>
                <a:schemeClr val="bg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</p:txBody>
      </p:sp>
      <p:pic>
        <p:nvPicPr>
          <p:cNvPr id="1026" name="Picture 2" descr="https://udmtpp.ru/wp-content/uploads/2023/100exp/100_1_s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6" y="166016"/>
            <a:ext cx="808408" cy="80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1626" y="1585964"/>
            <a:ext cx="58506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kern="100" dirty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Удостоверение сертификатов происхождения товаров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1626" y="2017493"/>
            <a:ext cx="7851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765" marR="120014">
              <a:spcBef>
                <a:spcPts val="100"/>
              </a:spcBef>
            </a:pPr>
            <a:r>
              <a:rPr lang="ru-RU" sz="1200" b="1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Сертификат </a:t>
            </a:r>
            <a:r>
              <a:rPr lang="ru-RU" sz="1200" b="1" kern="100" dirty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происхождения необходим для целей полного или частичного освобождения импортера от уплаты таможенной пошлины, для целей подтверждения  страны происхождения товара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1625" y="2881561"/>
            <a:ext cx="81532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386080">
              <a:spcBef>
                <a:spcPts val="5"/>
              </a:spcBef>
            </a:pPr>
            <a:r>
              <a:rPr lang="ru-RU" b="1" spc="15" dirty="0">
                <a:solidFill>
                  <a:srgbClr val="0F599F"/>
                </a:solidFill>
                <a:latin typeface="Roboto"/>
                <a:cs typeface="Roboto"/>
              </a:rPr>
              <a:t>ПОДТВЕРЖДЕНИЕ </a:t>
            </a:r>
            <a:r>
              <a:rPr lang="ru-RU" b="1" dirty="0">
                <a:solidFill>
                  <a:srgbClr val="0F599F"/>
                </a:solidFill>
                <a:latin typeface="Roboto"/>
                <a:cs typeface="Roboto"/>
              </a:rPr>
              <a:t>ПРОИЗВОДСТВА </a:t>
            </a:r>
            <a:r>
              <a:rPr lang="ru-RU" b="1" spc="-10" dirty="0">
                <a:solidFill>
                  <a:srgbClr val="0F599F"/>
                </a:solidFill>
                <a:latin typeface="Roboto"/>
                <a:cs typeface="Roboto"/>
              </a:rPr>
              <a:t>ПРОМЫШЛЕННОЙ </a:t>
            </a:r>
            <a:r>
              <a:rPr lang="ru-RU" b="1" spc="-5" dirty="0">
                <a:solidFill>
                  <a:srgbClr val="0F599F"/>
                </a:solidFill>
                <a:latin typeface="Roboto"/>
                <a:cs typeface="Roboto"/>
              </a:rPr>
              <a:t> </a:t>
            </a:r>
            <a:r>
              <a:rPr lang="ru-RU" b="1" dirty="0">
                <a:solidFill>
                  <a:srgbClr val="0F599F"/>
                </a:solidFill>
                <a:latin typeface="Roboto"/>
                <a:cs typeface="Roboto"/>
              </a:rPr>
              <a:t>ПРОДУКЦИИ</a:t>
            </a:r>
            <a:r>
              <a:rPr lang="ru-RU" b="1" spc="10" dirty="0">
                <a:solidFill>
                  <a:srgbClr val="0F599F"/>
                </a:solidFill>
                <a:latin typeface="Roboto"/>
                <a:cs typeface="Roboto"/>
              </a:rPr>
              <a:t> </a:t>
            </a:r>
            <a:r>
              <a:rPr lang="ru-RU" b="1" spc="30" dirty="0">
                <a:solidFill>
                  <a:srgbClr val="0F599F"/>
                </a:solidFill>
                <a:latin typeface="Roboto"/>
                <a:cs typeface="Roboto"/>
              </a:rPr>
              <a:t>НА</a:t>
            </a:r>
            <a:r>
              <a:rPr lang="ru-RU" b="1" spc="-25" dirty="0">
                <a:solidFill>
                  <a:srgbClr val="0F599F"/>
                </a:solidFill>
                <a:latin typeface="Roboto"/>
                <a:cs typeface="Roboto"/>
              </a:rPr>
              <a:t> </a:t>
            </a:r>
            <a:r>
              <a:rPr lang="ru-RU" b="1" spc="10" dirty="0">
                <a:solidFill>
                  <a:srgbClr val="0F599F"/>
                </a:solidFill>
                <a:latin typeface="Roboto"/>
                <a:cs typeface="Roboto"/>
              </a:rPr>
              <a:t>ТЕРРИТОРИИ</a:t>
            </a:r>
            <a:r>
              <a:rPr lang="ru-RU" b="1" spc="5" dirty="0">
                <a:solidFill>
                  <a:srgbClr val="0F599F"/>
                </a:solidFill>
                <a:latin typeface="Roboto"/>
                <a:cs typeface="Roboto"/>
              </a:rPr>
              <a:t> РОССИЙСКОЙ </a:t>
            </a:r>
            <a:r>
              <a:rPr lang="ru-RU" b="1" spc="10" dirty="0" smtClean="0">
                <a:solidFill>
                  <a:srgbClr val="0F599F"/>
                </a:solidFill>
                <a:latin typeface="Roboto"/>
                <a:cs typeface="Roboto"/>
              </a:rPr>
              <a:t>ФЕДЕРАЦИИ в рамках ПП РФ от 17.07.2015 №719</a:t>
            </a:r>
          </a:p>
          <a:p>
            <a:pPr marL="12700" marR="386080">
              <a:spcBef>
                <a:spcPts val="5"/>
              </a:spcBef>
            </a:pPr>
            <a:endParaRPr lang="ru-RU" dirty="0">
              <a:latin typeface="Roboto"/>
              <a:cs typeface="Roboto"/>
            </a:endParaRPr>
          </a:p>
        </p:txBody>
      </p:sp>
      <p:sp>
        <p:nvSpPr>
          <p:cNvPr id="27" name="object 6"/>
          <p:cNvSpPr txBox="1"/>
          <p:nvPr/>
        </p:nvSpPr>
        <p:spPr>
          <a:xfrm>
            <a:off x="451626" y="3974502"/>
            <a:ext cx="7192249" cy="78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b="1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 </a:t>
            </a:r>
            <a:r>
              <a:rPr sz="1200" b="1" kern="100" dirty="0" err="1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Участвовать</a:t>
            </a:r>
            <a:r>
              <a:rPr sz="1200" b="1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</a:t>
            </a:r>
            <a:r>
              <a:rPr sz="1200" b="1" kern="100" dirty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в гос. </a:t>
            </a:r>
            <a:r>
              <a:rPr lang="ru-RU" sz="1200" b="1" kern="100" dirty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з</a:t>
            </a:r>
            <a:r>
              <a:rPr sz="1200" b="1" kern="100" dirty="0" err="1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акупках</a:t>
            </a:r>
            <a:endParaRPr lang="ru-RU" sz="1200" b="1" kern="100" dirty="0">
              <a:solidFill>
                <a:srgbClr val="1B59A5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  <a:p>
            <a:pPr marL="12700">
              <a:spcBef>
                <a:spcPts val="100"/>
              </a:spcBef>
            </a:pPr>
            <a:r>
              <a:rPr lang="ru-RU" sz="1200" b="1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 Получать </a:t>
            </a:r>
            <a:r>
              <a:rPr lang="ru-RU" sz="1200" b="1" kern="100" dirty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кредиты на льготных условиях</a:t>
            </a:r>
          </a:p>
          <a:p>
            <a:pPr marL="12700">
              <a:spcBef>
                <a:spcPts val="100"/>
              </a:spcBef>
            </a:pPr>
            <a:r>
              <a:rPr lang="ru-RU" sz="1200" b="1" kern="100" dirty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</a:t>
            </a:r>
            <a:r>
              <a:rPr lang="ru-RU" sz="1200" b="1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Получать </a:t>
            </a:r>
            <a:r>
              <a:rPr lang="ru-RU" sz="1200" b="1" kern="100" dirty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государственные гранты, льготы, субсидии</a:t>
            </a:r>
          </a:p>
          <a:p>
            <a:pPr marL="12700">
              <a:spcBef>
                <a:spcPts val="100"/>
              </a:spcBef>
            </a:pPr>
            <a:r>
              <a:rPr lang="ru-RU" sz="1200" b="1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 Получать </a:t>
            </a:r>
            <a:r>
              <a:rPr lang="ru-RU" sz="1200" b="1" kern="100" dirty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полное/частичное возмещение государством расходов предприятия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51626" y="3450948"/>
            <a:ext cx="53166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Включение в реестр </a:t>
            </a:r>
            <a:r>
              <a:rPr lang="ru-RU" sz="1600" b="1" u="sng" kern="100" dirty="0" err="1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Минпромторга</a:t>
            </a:r>
            <a:r>
              <a:rPr lang="ru-RU" sz="1600" b="1" u="sng" kern="100" dirty="0" smtClean="0">
                <a:solidFill>
                  <a:srgbClr val="1B59A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РФ позволяет </a:t>
            </a:r>
            <a:endParaRPr lang="ru-RU" sz="1600" b="1" u="sng" kern="100" dirty="0">
              <a:solidFill>
                <a:srgbClr val="1B59A5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gray">
          <a:xfrm>
            <a:off x="6817288" y="3930316"/>
            <a:ext cx="220295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B59A5"/>
                </a:solidFill>
              </a:rPr>
              <a:t>Выдано свыше </a:t>
            </a:r>
          </a:p>
          <a:p>
            <a:r>
              <a:rPr lang="ru-RU" sz="1800" b="1" dirty="0" smtClean="0">
                <a:solidFill>
                  <a:srgbClr val="1B59A5"/>
                </a:solidFill>
              </a:rPr>
              <a:t>1600</a:t>
            </a:r>
            <a:r>
              <a:rPr lang="ru-RU" sz="1800" dirty="0" smtClean="0">
                <a:solidFill>
                  <a:srgbClr val="1B59A5"/>
                </a:solidFill>
              </a:rPr>
              <a:t> </a:t>
            </a:r>
            <a:r>
              <a:rPr lang="ru-RU" dirty="0" smtClean="0">
                <a:solidFill>
                  <a:srgbClr val="1B59A5"/>
                </a:solidFill>
              </a:rPr>
              <a:t>сертификатов происхождения товаров  </a:t>
            </a:r>
            <a:endParaRPr lang="en-US" dirty="0">
              <a:solidFill>
                <a:srgbClr val="1B5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03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8226</TotalTime>
  <Words>1058</Words>
  <Application>Microsoft Office PowerPoint</Application>
  <PresentationFormat>Экран (16:9)</PresentationFormat>
  <Paragraphs>180</Paragraphs>
  <Slides>18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Montserrat</vt:lpstr>
      <vt:lpstr>Wingdings</vt:lpstr>
      <vt:lpstr>Calibri Light</vt:lpstr>
      <vt:lpstr>Roboto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Количество  участников  Союза «ТПП УР»</vt:lpstr>
      <vt:lpstr>Членство в  Союзе «ТПП  УР»  предоставляет следующие возможности:</vt:lpstr>
      <vt:lpstr>НАПРАВЛЕНИЯ</vt:lpstr>
      <vt:lpstr>Экспертиза и оценка</vt:lpstr>
      <vt:lpstr>Внешнеэкономическая экспертиза </vt:lpstr>
      <vt:lpstr>ВНЕШНЕЭКОНОМИЧЕСКАЯ ДЕЯТЕЛЬНОСТЬ</vt:lpstr>
      <vt:lpstr>ЗАЩИТА ИНТЕЛЛЕКТУАЛЬНОЙ СОБСТВЕННОСТИ</vt:lpstr>
      <vt:lpstr>ФОРС-МАЖОР</vt:lpstr>
      <vt:lpstr>ПОИСК ПАРТНЕРОВ. КООПЕРАЦИЯ.</vt:lpstr>
      <vt:lpstr>ПОИСК ПАРТНЕРОВ. КООПЕРАЦИЯ.</vt:lpstr>
      <vt:lpstr>ОБРАЗОВАНИЕ. ПОДГОТОВКА КАДРОВ</vt:lpstr>
      <vt:lpstr>СИСТЕМА ВЗАИМОДЕЙСТВИЯ С ОРГАНАМИ ВЛАСТИ</vt:lpstr>
      <vt:lpstr>Комитеты  при  «ТПП УР»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деятельности Союза и предложения по сотрудничеству между Гомельским облисполкомом, Гомельским отделением БелТПП и Союзом «ТПП УР»</dc:title>
  <dc:creator>79120</dc:creator>
  <cp:lastModifiedBy>User</cp:lastModifiedBy>
  <cp:revision>302</cp:revision>
  <dcterms:modified xsi:type="dcterms:W3CDTF">2024-07-17T06:38:52Z</dcterms:modified>
</cp:coreProperties>
</file>